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sldIdLst>
    <p:sldId id="289" r:id="rId2"/>
    <p:sldId id="261" r:id="rId3"/>
    <p:sldId id="257" r:id="rId4"/>
    <p:sldId id="258" r:id="rId5"/>
    <p:sldId id="284" r:id="rId6"/>
    <p:sldId id="285" r:id="rId7"/>
    <p:sldId id="290" r:id="rId8"/>
    <p:sldId id="288" r:id="rId9"/>
    <p:sldId id="273" r:id="rId10"/>
    <p:sldId id="274" r:id="rId11"/>
    <p:sldId id="266" r:id="rId12"/>
    <p:sldId id="278" r:id="rId13"/>
    <p:sldId id="279" r:id="rId14"/>
    <p:sldId id="263" r:id="rId15"/>
    <p:sldId id="265" r:id="rId16"/>
    <p:sldId id="280" r:id="rId17"/>
    <p:sldId id="282" r:id="rId18"/>
    <p:sldId id="267" r:id="rId19"/>
    <p:sldId id="275" r:id="rId20"/>
    <p:sldId id="268" r:id="rId21"/>
    <p:sldId id="270" r:id="rId22"/>
    <p:sldId id="276" r:id="rId23"/>
    <p:sldId id="271" r:id="rId24"/>
    <p:sldId id="272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38"/>
    <a:srgbClr val="FDF0D5"/>
    <a:srgbClr val="FFF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139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C089D-3C18-4D89-9485-72C5F93C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CC2015-690A-4DEF-BF1E-5E8FF9DC8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08DF48-4DD9-4643-95FA-D85B04A5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699719-4AC4-4B6E-AFBD-2E24B8A3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10B424-0441-41A3-B1EC-0B32B246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98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29752-C542-4027-8242-3F4CA004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C058EE-E3FD-47BD-932F-F615460E7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CB97D2-DDBB-4596-8ABB-92F45B8CA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9A9C95-DE07-454A-9997-1A3DFB0D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FFA49-E635-4462-9F36-96F512C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47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660522-EC4F-4A36-911A-F87D49A8B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827051-977C-49D7-A70C-83D8F7910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CFD8DB-D5D5-4CF0-89B8-0995F36B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93AED8-29F9-42A3-9F36-11E1DAAA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04CB68-13BB-47D8-AA8F-C9A98DFA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23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BDEEE-006E-4845-8A7A-FE437FCF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16F861-4B55-42DA-B555-49416C1FF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66725-3C1D-4AE2-875F-40AC475F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76964A-A6E4-43F6-AB91-6B57819FA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36274-00AD-469A-95B0-E7FC5B10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11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8A035-B4E9-4573-913A-E2FD33E3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C2E725-3251-4704-B6BB-D28B18DEF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BDF070-F377-45FB-86B5-DE88423A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80A014-9650-4A8E-8C19-AB5DC452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D6B4CE-CC10-4D2B-A031-1226BBE6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91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064C0-EFA9-4ED8-B197-61E8034F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69D763-0687-4DB4-A8C8-A30892779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1629A5-139C-460F-A544-5EC2F48C9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EE6B99-0870-4F78-99C7-790A91F0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58B699-3ED7-4409-A608-3570E662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E527F8-C7E4-41B4-9EAC-CF5615E3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02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B8326-D63A-42F6-9282-B51C06F8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E89D58-D44B-4302-8287-AB5F98298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80A8BB-500E-4551-8C51-301010A81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F68CF3-EAC3-4BDA-AFFD-9656F9C75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489299-4495-40A8-95AF-9068ADC53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1EB9E98-0425-45C2-8B8D-94CA69B4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6998FE7-1657-4C93-B06F-36E2EA58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EC21D-56AF-44B8-8450-A8112828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97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C4DF8-3D52-4D67-B3E6-54CC3CF1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42180F-A08A-4C6B-AA0C-4495B222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77AA31-896F-4043-9294-3E9FA9C2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0915A9-DA1B-4745-A081-27BEF7A1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50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F32E71B-F590-4908-923D-0AF22D8F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0D5601-8AD0-4D85-BD2F-22288047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4CCE92-FE3D-458C-9019-A3230955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66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668E2-946A-4EC4-BB65-A9AF5FC4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B5D0B-5F67-48C8-8B64-64887EAC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9E7131-2301-4F98-9FAE-14BDA86C6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39E2DC-45F3-4768-82EB-C83BC5DF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6559CD-29B8-4256-959A-16DA61DA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71438D-6B31-4EE8-BA34-966681E3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81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432EC-705A-4BF7-9D28-E3E5E537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3CD7AD1-A74F-43E3-A3CE-7D7C60958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C1CCB9-F092-4F99-B70F-9A70B9882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1E3119-A3C6-4CBF-A3E0-EFA670DE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E03A4A-9C55-4987-BC79-906DA603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2AFBD4-171C-4AC7-95AB-CEE60F0B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24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E9E1528-E081-4183-AC40-FBE1101E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8C7FD2-3537-43B7-9C2C-5FCB55E5A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664161-B6C1-45EF-838C-FD363512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2C317-6CAB-41AA-AD26-E4B1AA663BCD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6593F-4641-4CD8-BE65-45E43B314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1D2ECE-1610-47C8-BEB6-C4C4A310D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ADD23-BA39-41A0-8EC7-2B59838BC4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49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sv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3" Type="http://schemas.openxmlformats.org/officeDocument/2006/relationships/image" Target="../media/image53.svg"/><Relationship Id="rId21" Type="http://schemas.openxmlformats.org/officeDocument/2006/relationships/image" Target="../media/image71.pn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svg"/><Relationship Id="rId9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4.svg"/><Relationship Id="rId7" Type="http://schemas.openxmlformats.org/officeDocument/2006/relationships/image" Target="../media/image7.jpe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jpeg"/><Relationship Id="rId4" Type="http://schemas.openxmlformats.org/officeDocument/2006/relationships/image" Target="../media/image1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microsoft.com/office/2007/relationships/hdphoto" Target="../media/hdphoto5.wdp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microsoft.com/office/2007/relationships/hdphoto" Target="../media/hdphoto2.wdp"/><Relationship Id="rId15" Type="http://schemas.openxmlformats.org/officeDocument/2006/relationships/image" Target="../media/image28.png"/><Relationship Id="rId10" Type="http://schemas.microsoft.com/office/2007/relationships/hdphoto" Target="../media/hdphoto3.wdp"/><Relationship Id="rId19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29BB116-4C01-4840-B2B2-F488FCAEA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19" y="2743285"/>
            <a:ext cx="350476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7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1" name="Picture 3">
            <a:extLst>
              <a:ext uri="{FF2B5EF4-FFF2-40B4-BE49-F238E27FC236}">
                <a16:creationId xmlns:a16="http://schemas.microsoft.com/office/drawing/2014/main" id="{DCCAD213-F1F3-4911-833A-7BD18F984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3075" y="105965"/>
            <a:ext cx="1592701" cy="683659"/>
          </a:xfrm>
          <a:prstGeom prst="rect">
            <a:avLst/>
          </a:prstGeom>
        </p:spPr>
      </p:pic>
      <p:sp>
        <p:nvSpPr>
          <p:cNvPr id="88" name="TextBox 40">
            <a:extLst>
              <a:ext uri="{FF2B5EF4-FFF2-40B4-BE49-F238E27FC236}">
                <a16:creationId xmlns:a16="http://schemas.microsoft.com/office/drawing/2014/main" id="{7444223A-A485-49A4-8B48-EE0C79662902}"/>
              </a:ext>
            </a:extLst>
          </p:cNvPr>
          <p:cNvSpPr txBox="1"/>
          <p:nvPr/>
        </p:nvSpPr>
        <p:spPr>
          <a:xfrm>
            <a:off x="4907567" y="335833"/>
            <a:ext cx="2341900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400" dirty="0">
                <a:solidFill>
                  <a:srgbClr val="272838"/>
                </a:solidFill>
                <a:latin typeface="Poppins Medium"/>
              </a:rPr>
              <a:t>Storyboard</a:t>
            </a:r>
          </a:p>
        </p:txBody>
      </p:sp>
      <p:sp>
        <p:nvSpPr>
          <p:cNvPr id="89" name="TextBox 41">
            <a:extLst>
              <a:ext uri="{FF2B5EF4-FFF2-40B4-BE49-F238E27FC236}">
                <a16:creationId xmlns:a16="http://schemas.microsoft.com/office/drawing/2014/main" id="{408EA036-116D-4939-A9FD-60A05572AD96}"/>
              </a:ext>
            </a:extLst>
          </p:cNvPr>
          <p:cNvSpPr txBox="1"/>
          <p:nvPr/>
        </p:nvSpPr>
        <p:spPr>
          <a:xfrm>
            <a:off x="11068941" y="6447360"/>
            <a:ext cx="958304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272838"/>
                </a:solidFill>
                <a:latin typeface="Poppins Medium"/>
              </a:rPr>
              <a:t>Página</a:t>
            </a:r>
            <a:r>
              <a:rPr lang="en-US" sz="1800" dirty="0">
                <a:solidFill>
                  <a:srgbClr val="272838"/>
                </a:solidFill>
                <a:latin typeface="Poppins Medium"/>
              </a:rPr>
              <a:t> 1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C06FD0E-2C17-469C-9E2B-EC7C3D23132D}"/>
              </a:ext>
            </a:extLst>
          </p:cNvPr>
          <p:cNvGrpSpPr/>
          <p:nvPr/>
        </p:nvGrpSpPr>
        <p:grpSpPr>
          <a:xfrm>
            <a:off x="4823744" y="4306501"/>
            <a:ext cx="2422883" cy="1923844"/>
            <a:chOff x="4823744" y="4306501"/>
            <a:chExt cx="2422883" cy="1923844"/>
          </a:xfrm>
        </p:grpSpPr>
        <p:grpSp>
          <p:nvGrpSpPr>
            <p:cNvPr id="111" name="Group 16">
              <a:extLst>
                <a:ext uri="{FF2B5EF4-FFF2-40B4-BE49-F238E27FC236}">
                  <a16:creationId xmlns:a16="http://schemas.microsoft.com/office/drawing/2014/main" id="{C325C3ED-DDA5-42D2-AC1C-399BE2E1AC6C}"/>
                </a:ext>
              </a:extLst>
            </p:cNvPr>
            <p:cNvGrpSpPr/>
            <p:nvPr/>
          </p:nvGrpSpPr>
          <p:grpSpPr>
            <a:xfrm>
              <a:off x="4823744" y="4306501"/>
              <a:ext cx="2422883" cy="1541442"/>
              <a:chOff x="0" y="0"/>
              <a:chExt cx="3230511" cy="2055256"/>
            </a:xfrm>
          </p:grpSpPr>
          <p:grpSp>
            <p:nvGrpSpPr>
              <p:cNvPr id="112" name="Group 17">
                <a:extLst>
                  <a:ext uri="{FF2B5EF4-FFF2-40B4-BE49-F238E27FC236}">
                    <a16:creationId xmlns:a16="http://schemas.microsoft.com/office/drawing/2014/main" id="{46EF4974-059A-43AC-A3DE-419DA26ADC5A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15" name="Freeform 18">
                  <a:extLst>
                    <a:ext uri="{FF2B5EF4-FFF2-40B4-BE49-F238E27FC236}">
                      <a16:creationId xmlns:a16="http://schemas.microsoft.com/office/drawing/2014/main" id="{8E645D58-A104-4C7F-8911-C8FE7C6DE24C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13" name="Group 19">
                <a:extLst>
                  <a:ext uri="{FF2B5EF4-FFF2-40B4-BE49-F238E27FC236}">
                    <a16:creationId xmlns:a16="http://schemas.microsoft.com/office/drawing/2014/main" id="{999C07A6-9CD5-489B-8F8D-4D5DDD8FF81E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14" name="Freeform 20">
                  <a:extLst>
                    <a:ext uri="{FF2B5EF4-FFF2-40B4-BE49-F238E27FC236}">
                      <a16:creationId xmlns:a16="http://schemas.microsoft.com/office/drawing/2014/main" id="{8C0507CE-2580-4FBE-BC4F-DD27F668CBC5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6" name="Picture 31">
              <a:extLst>
                <a:ext uri="{FF2B5EF4-FFF2-40B4-BE49-F238E27FC236}">
                  <a16:creationId xmlns:a16="http://schemas.microsoft.com/office/drawing/2014/main" id="{076FC36F-B186-401F-8F04-FEAF03EA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986" b="8709"/>
            <a:stretch>
              <a:fillRect/>
            </a:stretch>
          </p:blipFill>
          <p:spPr>
            <a:xfrm>
              <a:off x="5499848" y="4452489"/>
              <a:ext cx="1000956" cy="1249465"/>
            </a:xfrm>
            <a:prstGeom prst="rect">
              <a:avLst/>
            </a:prstGeom>
          </p:spPr>
        </p:pic>
        <p:sp>
          <p:nvSpPr>
            <p:cNvPr id="128" name="TextBox 36">
              <a:extLst>
                <a:ext uri="{FF2B5EF4-FFF2-40B4-BE49-F238E27FC236}">
                  <a16:creationId xmlns:a16="http://schemas.microsoft.com/office/drawing/2014/main" id="{52EBEF94-9122-41B7-8E19-AC8ECACB8EFD}"/>
                </a:ext>
              </a:extLst>
            </p:cNvPr>
            <p:cNvSpPr txBox="1"/>
            <p:nvPr/>
          </p:nvSpPr>
          <p:spPr>
            <a:xfrm>
              <a:off x="5162403" y="6030955"/>
              <a:ext cx="1675846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272838"/>
                  </a:solidFill>
                  <a:latin typeface="Poppins Medium"/>
                </a:rPr>
                <a:t>Proprietário satisfeito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1C8BD70-1DDD-4BA1-8CAC-267F6AC78C94}"/>
              </a:ext>
            </a:extLst>
          </p:cNvPr>
          <p:cNvGrpSpPr/>
          <p:nvPr/>
        </p:nvGrpSpPr>
        <p:grpSpPr>
          <a:xfrm>
            <a:off x="4823744" y="1730421"/>
            <a:ext cx="2422883" cy="1895094"/>
            <a:chOff x="4823744" y="1730421"/>
            <a:chExt cx="2422883" cy="1895094"/>
          </a:xfrm>
        </p:grpSpPr>
        <p:grpSp>
          <p:nvGrpSpPr>
            <p:cNvPr id="106" name="Group 11">
              <a:extLst>
                <a:ext uri="{FF2B5EF4-FFF2-40B4-BE49-F238E27FC236}">
                  <a16:creationId xmlns:a16="http://schemas.microsoft.com/office/drawing/2014/main" id="{864F5517-C8B3-4C22-B373-16992F414FCD}"/>
                </a:ext>
              </a:extLst>
            </p:cNvPr>
            <p:cNvGrpSpPr/>
            <p:nvPr/>
          </p:nvGrpSpPr>
          <p:grpSpPr>
            <a:xfrm>
              <a:off x="4823744" y="1730421"/>
              <a:ext cx="2422883" cy="1541442"/>
              <a:chOff x="0" y="0"/>
              <a:chExt cx="3230511" cy="2055256"/>
            </a:xfrm>
          </p:grpSpPr>
          <p:grpSp>
            <p:nvGrpSpPr>
              <p:cNvPr id="107" name="Group 12">
                <a:extLst>
                  <a:ext uri="{FF2B5EF4-FFF2-40B4-BE49-F238E27FC236}">
                    <a16:creationId xmlns:a16="http://schemas.microsoft.com/office/drawing/2014/main" id="{8451C785-7C7E-4FED-BB63-B0DBA0AEA73E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10" name="Freeform 13">
                  <a:extLst>
                    <a:ext uri="{FF2B5EF4-FFF2-40B4-BE49-F238E27FC236}">
                      <a16:creationId xmlns:a16="http://schemas.microsoft.com/office/drawing/2014/main" id="{8E0ADA52-4C03-4365-9FA9-2753830B9543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08" name="Group 14">
                <a:extLst>
                  <a:ext uri="{FF2B5EF4-FFF2-40B4-BE49-F238E27FC236}">
                    <a16:creationId xmlns:a16="http://schemas.microsoft.com/office/drawing/2014/main" id="{5EE16A34-31A5-4596-A913-FBA4E5FB3EAF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09" name="Freeform 15">
                  <a:extLst>
                    <a:ext uri="{FF2B5EF4-FFF2-40B4-BE49-F238E27FC236}">
                      <a16:creationId xmlns:a16="http://schemas.microsoft.com/office/drawing/2014/main" id="{7C12A13D-3BE1-4438-A36F-83659EB12C8A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3" name="Picture 28">
              <a:extLst>
                <a:ext uri="{FF2B5EF4-FFF2-40B4-BE49-F238E27FC236}">
                  <a16:creationId xmlns:a16="http://schemas.microsoft.com/office/drawing/2014/main" id="{A96EB426-8791-4524-BD5F-2292AF4AA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368963" y="1834918"/>
              <a:ext cx="1332447" cy="1332447"/>
            </a:xfrm>
            <a:prstGeom prst="rect">
              <a:avLst/>
            </a:prstGeom>
          </p:spPr>
        </p:pic>
        <p:sp>
          <p:nvSpPr>
            <p:cNvPr id="129" name="TextBox 37">
              <a:extLst>
                <a:ext uri="{FF2B5EF4-FFF2-40B4-BE49-F238E27FC236}">
                  <a16:creationId xmlns:a16="http://schemas.microsoft.com/office/drawing/2014/main" id="{328B35A5-C2E6-41D7-9BE5-22363508AD9F}"/>
                </a:ext>
              </a:extLst>
            </p:cNvPr>
            <p:cNvSpPr txBox="1"/>
            <p:nvPr/>
          </p:nvSpPr>
          <p:spPr>
            <a:xfrm>
              <a:off x="5011075" y="3426125"/>
              <a:ext cx="2134883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Monitoramento</a:t>
              </a:r>
              <a:r>
                <a:rPr lang="en-US" sz="1149" spc="22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atualizado</a:t>
              </a:r>
              <a:endParaRPr lang="en-US" sz="1149" spc="22" dirty="0">
                <a:solidFill>
                  <a:srgbClr val="272838"/>
                </a:solidFill>
                <a:latin typeface="Poppins Medium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14BF9C-FC6A-4C90-8D4C-59BC38FDCC66}"/>
              </a:ext>
            </a:extLst>
          </p:cNvPr>
          <p:cNvGrpSpPr/>
          <p:nvPr/>
        </p:nvGrpSpPr>
        <p:grpSpPr>
          <a:xfrm>
            <a:off x="7572303" y="1730421"/>
            <a:ext cx="2422883" cy="1884249"/>
            <a:chOff x="7572303" y="1730421"/>
            <a:chExt cx="2422883" cy="1884249"/>
          </a:xfrm>
        </p:grpSpPr>
        <p:grpSp>
          <p:nvGrpSpPr>
            <p:cNvPr id="116" name="Group 21">
              <a:extLst>
                <a:ext uri="{FF2B5EF4-FFF2-40B4-BE49-F238E27FC236}">
                  <a16:creationId xmlns:a16="http://schemas.microsoft.com/office/drawing/2014/main" id="{673C569A-65B8-4168-8770-2FC00B23C93B}"/>
                </a:ext>
              </a:extLst>
            </p:cNvPr>
            <p:cNvGrpSpPr/>
            <p:nvPr/>
          </p:nvGrpSpPr>
          <p:grpSpPr>
            <a:xfrm>
              <a:off x="7572303" y="1730421"/>
              <a:ext cx="2422883" cy="1541442"/>
              <a:chOff x="0" y="0"/>
              <a:chExt cx="3230511" cy="2055256"/>
            </a:xfrm>
          </p:grpSpPr>
          <p:grpSp>
            <p:nvGrpSpPr>
              <p:cNvPr id="117" name="Group 22">
                <a:extLst>
                  <a:ext uri="{FF2B5EF4-FFF2-40B4-BE49-F238E27FC236}">
                    <a16:creationId xmlns:a16="http://schemas.microsoft.com/office/drawing/2014/main" id="{A66DDC4B-6218-4CB9-BCB1-2E8FD6BEE0EB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20" name="Freeform 23">
                  <a:extLst>
                    <a:ext uri="{FF2B5EF4-FFF2-40B4-BE49-F238E27FC236}">
                      <a16:creationId xmlns:a16="http://schemas.microsoft.com/office/drawing/2014/main" id="{CD8EC291-D92D-4133-8D5D-81BC371FD2E6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18" name="Group 24">
                <a:extLst>
                  <a:ext uri="{FF2B5EF4-FFF2-40B4-BE49-F238E27FC236}">
                    <a16:creationId xmlns:a16="http://schemas.microsoft.com/office/drawing/2014/main" id="{0F556DA5-BE77-41FB-873C-7C14131F802D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19" name="Freeform 25">
                  <a:extLst>
                    <a:ext uri="{FF2B5EF4-FFF2-40B4-BE49-F238E27FC236}">
                      <a16:creationId xmlns:a16="http://schemas.microsoft.com/office/drawing/2014/main" id="{89687EFB-7E34-411D-A25F-2AFE419BF0DE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4" name="Picture 29">
              <a:extLst>
                <a:ext uri="{FF2B5EF4-FFF2-40B4-BE49-F238E27FC236}">
                  <a16:creationId xmlns:a16="http://schemas.microsoft.com/office/drawing/2014/main" id="{062DDFC0-55FC-4A50-B694-53B8A36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157648" y="1875045"/>
              <a:ext cx="1252193" cy="1252193"/>
            </a:xfrm>
            <a:prstGeom prst="rect">
              <a:avLst/>
            </a:prstGeom>
          </p:spPr>
        </p:pic>
        <p:sp>
          <p:nvSpPr>
            <p:cNvPr id="130" name="TextBox 38">
              <a:extLst>
                <a:ext uri="{FF2B5EF4-FFF2-40B4-BE49-F238E27FC236}">
                  <a16:creationId xmlns:a16="http://schemas.microsoft.com/office/drawing/2014/main" id="{ED70432C-3D46-48CF-8AE5-DBDC07AD81BB}"/>
                </a:ext>
              </a:extLst>
            </p:cNvPr>
            <p:cNvSpPr txBox="1"/>
            <p:nvPr/>
          </p:nvSpPr>
          <p:spPr>
            <a:xfrm>
              <a:off x="8077795" y="3415280"/>
              <a:ext cx="1411899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272838"/>
                  </a:solidFill>
                  <a:latin typeface="Poppins Medium"/>
                </a:rPr>
                <a:t>Usuário satisfeito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E55F091-4AF0-4E20-BDA0-91FD1FC88A93}"/>
              </a:ext>
            </a:extLst>
          </p:cNvPr>
          <p:cNvGrpSpPr/>
          <p:nvPr/>
        </p:nvGrpSpPr>
        <p:grpSpPr>
          <a:xfrm>
            <a:off x="2075186" y="4306501"/>
            <a:ext cx="2422883" cy="1923844"/>
            <a:chOff x="2075186" y="4306501"/>
            <a:chExt cx="2422883" cy="1923844"/>
          </a:xfrm>
        </p:grpSpPr>
        <p:grpSp>
          <p:nvGrpSpPr>
            <p:cNvPr id="97" name="Group 2">
              <a:extLst>
                <a:ext uri="{FF2B5EF4-FFF2-40B4-BE49-F238E27FC236}">
                  <a16:creationId xmlns:a16="http://schemas.microsoft.com/office/drawing/2014/main" id="{D672CAAB-C74C-473F-9E42-ABA855F8BC1B}"/>
                </a:ext>
              </a:extLst>
            </p:cNvPr>
            <p:cNvGrpSpPr/>
            <p:nvPr/>
          </p:nvGrpSpPr>
          <p:grpSpPr>
            <a:xfrm>
              <a:off x="2075186" y="4306501"/>
              <a:ext cx="2337099" cy="1465378"/>
              <a:chOff x="0" y="0"/>
              <a:chExt cx="2997567" cy="1879496"/>
            </a:xfrm>
          </p:grpSpPr>
          <p:sp>
            <p:nvSpPr>
              <p:cNvPr id="98" name="Freeform 3">
                <a:extLst>
                  <a:ext uri="{FF2B5EF4-FFF2-40B4-BE49-F238E27FC236}">
                    <a16:creationId xmlns:a16="http://schemas.microsoft.com/office/drawing/2014/main" id="{CF02A8F8-1B17-4401-B372-C3E0373E4778}"/>
                  </a:ext>
                </a:extLst>
              </p:cNvPr>
              <p:cNvSpPr/>
              <p:nvPr/>
            </p:nvSpPr>
            <p:spPr>
              <a:xfrm>
                <a:off x="-4213" y="0"/>
                <a:ext cx="3001779" cy="1879496"/>
              </a:xfrm>
              <a:custGeom>
                <a:avLst/>
                <a:gdLst/>
                <a:ahLst/>
                <a:cxnLst/>
                <a:rect l="l" t="t" r="r" b="b"/>
                <a:pathLst>
                  <a:path w="3001779" h="187949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923541" y="12454"/>
                    </a:cubicBezTo>
                    <a:cubicBezTo>
                      <a:pt x="1983711" y="12671"/>
                      <a:pt x="2727711" y="0"/>
                      <a:pt x="2727711" y="0"/>
                    </a:cubicBezTo>
                    <a:cubicBezTo>
                      <a:pt x="2795175" y="0"/>
                      <a:pt x="2871112" y="0"/>
                      <a:pt x="2949885" y="85073"/>
                    </a:cubicBezTo>
                    <a:cubicBezTo>
                      <a:pt x="2992863" y="131488"/>
                      <a:pt x="2993931" y="240224"/>
                      <a:pt x="2994336" y="320281"/>
                    </a:cubicBezTo>
                    <a:cubicBezTo>
                      <a:pt x="2994336" y="320281"/>
                      <a:pt x="2992632" y="932605"/>
                      <a:pt x="2992632" y="1116912"/>
                    </a:cubicBezTo>
                    <a:cubicBezTo>
                      <a:pt x="2992632" y="1331071"/>
                      <a:pt x="3001780" y="1630250"/>
                      <a:pt x="3001780" y="1630250"/>
                    </a:cubicBezTo>
                    <a:cubicBezTo>
                      <a:pt x="3001780" y="1758918"/>
                      <a:pt x="2997611" y="1879496"/>
                      <a:pt x="2744772" y="1871362"/>
                    </a:cubicBezTo>
                    <a:cubicBezTo>
                      <a:pt x="2744772" y="1871362"/>
                      <a:pt x="2368300" y="1851063"/>
                      <a:pt x="2021678" y="1858662"/>
                    </a:cubicBezTo>
                    <a:cubicBezTo>
                      <a:pt x="1126553" y="1866796"/>
                      <a:pt x="304023" y="1879496"/>
                      <a:pt x="304023" y="1879496"/>
                    </a:cubicBezTo>
                    <a:cubicBezTo>
                      <a:pt x="132548" y="1879496"/>
                      <a:pt x="4213" y="1778427"/>
                      <a:pt x="8532" y="1575880"/>
                    </a:cubicBezTo>
                    <a:cubicBezTo>
                      <a:pt x="8532" y="1575880"/>
                      <a:pt x="9630" y="1077339"/>
                      <a:pt x="4815" y="93260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04" name="Group 9">
              <a:extLst>
                <a:ext uri="{FF2B5EF4-FFF2-40B4-BE49-F238E27FC236}">
                  <a16:creationId xmlns:a16="http://schemas.microsoft.com/office/drawing/2014/main" id="{6F319EE8-6C26-4D8F-BAD7-472E9FB565CE}"/>
                </a:ext>
              </a:extLst>
            </p:cNvPr>
            <p:cNvGrpSpPr/>
            <p:nvPr/>
          </p:nvGrpSpPr>
          <p:grpSpPr>
            <a:xfrm>
              <a:off x="2160970" y="4382564"/>
              <a:ext cx="2337099" cy="1465378"/>
              <a:chOff x="0" y="0"/>
              <a:chExt cx="3943350" cy="2472509"/>
            </a:xfrm>
          </p:grpSpPr>
          <p:sp>
            <p:nvSpPr>
              <p:cNvPr id="105" name="Freeform 10">
                <a:extLst>
                  <a:ext uri="{FF2B5EF4-FFF2-40B4-BE49-F238E27FC236}">
                    <a16:creationId xmlns:a16="http://schemas.microsoft.com/office/drawing/2014/main" id="{0112DE94-FD25-41C4-AB97-ECCF011FAF02}"/>
                  </a:ext>
                </a:extLst>
              </p:cNvPr>
              <p:cNvSpPr/>
              <p:nvPr/>
            </p:nvSpPr>
            <p:spPr>
              <a:xfrm>
                <a:off x="0" y="-2540"/>
                <a:ext cx="3945890" cy="2472509"/>
              </a:xfrm>
              <a:custGeom>
                <a:avLst/>
                <a:gdLst/>
                <a:ahLst/>
                <a:cxnLst/>
                <a:rect l="l" t="t" r="r" b="b"/>
                <a:pathLst>
                  <a:path w="3945890" h="2472509">
                    <a:moveTo>
                      <a:pt x="3440430" y="2450919"/>
                    </a:moveTo>
                    <a:cubicBezTo>
                      <a:pt x="3434080" y="2457269"/>
                      <a:pt x="3422650" y="2458539"/>
                      <a:pt x="3415030" y="2457269"/>
                    </a:cubicBezTo>
                    <a:cubicBezTo>
                      <a:pt x="3359150" y="2454729"/>
                      <a:pt x="3304540" y="2454729"/>
                      <a:pt x="3248660" y="2453459"/>
                    </a:cubicBezTo>
                    <a:cubicBezTo>
                      <a:pt x="3053080" y="2452189"/>
                      <a:pt x="2857500" y="2461079"/>
                      <a:pt x="2661920" y="2463619"/>
                    </a:cubicBezTo>
                    <a:cubicBezTo>
                      <a:pt x="2498090" y="2466159"/>
                      <a:pt x="2332990" y="2467429"/>
                      <a:pt x="2169160" y="2468699"/>
                    </a:cubicBezTo>
                    <a:cubicBezTo>
                      <a:pt x="1964690" y="2469969"/>
                      <a:pt x="1760220" y="2471239"/>
                      <a:pt x="1555750" y="2471239"/>
                    </a:cubicBezTo>
                    <a:cubicBezTo>
                      <a:pt x="1362710" y="2471239"/>
                      <a:pt x="1168400" y="2472509"/>
                      <a:pt x="975360" y="2472509"/>
                    </a:cubicBezTo>
                    <a:cubicBezTo>
                      <a:pt x="844550" y="2472509"/>
                      <a:pt x="712470" y="2472509"/>
                      <a:pt x="581660" y="2472509"/>
                    </a:cubicBezTo>
                    <a:cubicBezTo>
                      <a:pt x="449580" y="2472509"/>
                      <a:pt x="317500" y="2469969"/>
                      <a:pt x="194310" y="2414089"/>
                    </a:cubicBezTo>
                    <a:cubicBezTo>
                      <a:pt x="109220" y="2374719"/>
                      <a:pt x="33020" y="2308679"/>
                      <a:pt x="29210" y="2209619"/>
                    </a:cubicBezTo>
                    <a:cubicBezTo>
                      <a:pt x="27940" y="2170249"/>
                      <a:pt x="26670" y="2129609"/>
                      <a:pt x="25400" y="2090239"/>
                    </a:cubicBezTo>
                    <a:cubicBezTo>
                      <a:pt x="21590" y="1902279"/>
                      <a:pt x="15240" y="1713049"/>
                      <a:pt x="10160" y="1523819"/>
                    </a:cubicBezTo>
                    <a:cubicBezTo>
                      <a:pt x="5080" y="1358719"/>
                      <a:pt x="0" y="923940"/>
                      <a:pt x="0" y="626110"/>
                    </a:cubicBezTo>
                    <a:cubicBezTo>
                      <a:pt x="0" y="509270"/>
                      <a:pt x="3810" y="391160"/>
                      <a:pt x="15240" y="274320"/>
                    </a:cubicBezTo>
                    <a:cubicBezTo>
                      <a:pt x="19050" y="231140"/>
                      <a:pt x="12700" y="186690"/>
                      <a:pt x="27940" y="144780"/>
                    </a:cubicBezTo>
                    <a:cubicBezTo>
                      <a:pt x="50800" y="83820"/>
                      <a:pt x="115570" y="54610"/>
                      <a:pt x="175260" y="38100"/>
                    </a:cubicBezTo>
                    <a:cubicBezTo>
                      <a:pt x="278130" y="10160"/>
                      <a:pt x="389890" y="8890"/>
                      <a:pt x="495300" y="11430"/>
                    </a:cubicBezTo>
                    <a:cubicBezTo>
                      <a:pt x="678180" y="16510"/>
                      <a:pt x="3347720" y="0"/>
                      <a:pt x="3455670" y="5080"/>
                    </a:cubicBezTo>
                    <a:cubicBezTo>
                      <a:pt x="3580130" y="11430"/>
                      <a:pt x="3716020" y="31750"/>
                      <a:pt x="3821430" y="102870"/>
                    </a:cubicBezTo>
                    <a:cubicBezTo>
                      <a:pt x="3860800" y="129540"/>
                      <a:pt x="3895090" y="163830"/>
                      <a:pt x="3915410" y="207010"/>
                    </a:cubicBezTo>
                    <a:cubicBezTo>
                      <a:pt x="3931920" y="241300"/>
                      <a:pt x="3935730" y="276860"/>
                      <a:pt x="3935730" y="314960"/>
                    </a:cubicBezTo>
                    <a:cubicBezTo>
                      <a:pt x="3933190" y="515620"/>
                      <a:pt x="3945890" y="1606369"/>
                      <a:pt x="3939540" y="1749879"/>
                    </a:cubicBezTo>
                    <a:cubicBezTo>
                      <a:pt x="3933190" y="1869259"/>
                      <a:pt x="3923030" y="1988639"/>
                      <a:pt x="3907790" y="2106749"/>
                    </a:cubicBezTo>
                    <a:cubicBezTo>
                      <a:pt x="3903980" y="2137229"/>
                      <a:pt x="3902710" y="2168979"/>
                      <a:pt x="3893820" y="2198189"/>
                    </a:cubicBezTo>
                    <a:cubicBezTo>
                      <a:pt x="3877310" y="2251529"/>
                      <a:pt x="3841750" y="2297249"/>
                      <a:pt x="3799840" y="2332809"/>
                    </a:cubicBezTo>
                    <a:cubicBezTo>
                      <a:pt x="3695700" y="2420439"/>
                      <a:pt x="3552190" y="2457269"/>
                      <a:pt x="3418840" y="2458539"/>
                    </a:cubicBezTo>
                    <a:cubicBezTo>
                      <a:pt x="3394710" y="2458539"/>
                      <a:pt x="3422650" y="2442029"/>
                      <a:pt x="3434080" y="2442029"/>
                    </a:cubicBezTo>
                    <a:cubicBezTo>
                      <a:pt x="3562350" y="2442029"/>
                      <a:pt x="3702050" y="2405199"/>
                      <a:pt x="3793490" y="2309949"/>
                    </a:cubicBezTo>
                    <a:cubicBezTo>
                      <a:pt x="3831590" y="2269309"/>
                      <a:pt x="3859530" y="2218509"/>
                      <a:pt x="3865880" y="2162629"/>
                    </a:cubicBezTo>
                    <a:cubicBezTo>
                      <a:pt x="3868420" y="2137229"/>
                      <a:pt x="3870960" y="2113099"/>
                      <a:pt x="3873500" y="2087699"/>
                    </a:cubicBezTo>
                    <a:cubicBezTo>
                      <a:pt x="3942080" y="1527629"/>
                      <a:pt x="3898900" y="382270"/>
                      <a:pt x="3898900" y="320040"/>
                    </a:cubicBezTo>
                    <a:cubicBezTo>
                      <a:pt x="3898900" y="275590"/>
                      <a:pt x="3891280" y="233680"/>
                      <a:pt x="3868420" y="195580"/>
                    </a:cubicBezTo>
                    <a:cubicBezTo>
                      <a:pt x="3843020" y="153670"/>
                      <a:pt x="3802380" y="121920"/>
                      <a:pt x="3759200" y="97790"/>
                    </a:cubicBezTo>
                    <a:cubicBezTo>
                      <a:pt x="3616960" y="19050"/>
                      <a:pt x="3449320" y="19050"/>
                      <a:pt x="3290570" y="20320"/>
                    </a:cubicBezTo>
                    <a:cubicBezTo>
                      <a:pt x="3120390" y="21590"/>
                      <a:pt x="1653540" y="41910"/>
                      <a:pt x="1437640" y="41910"/>
                    </a:cubicBezTo>
                    <a:cubicBezTo>
                      <a:pt x="1176020" y="41910"/>
                      <a:pt x="915670" y="38100"/>
                      <a:pt x="654050" y="31750"/>
                    </a:cubicBezTo>
                    <a:cubicBezTo>
                      <a:pt x="593090" y="31750"/>
                      <a:pt x="533400" y="29210"/>
                      <a:pt x="472440" y="27940"/>
                    </a:cubicBezTo>
                    <a:cubicBezTo>
                      <a:pt x="372110" y="25400"/>
                      <a:pt x="261620" y="24130"/>
                      <a:pt x="165100" y="55880"/>
                    </a:cubicBezTo>
                    <a:cubicBezTo>
                      <a:pt x="111760" y="73660"/>
                      <a:pt x="69850" y="106680"/>
                      <a:pt x="57150" y="163830"/>
                    </a:cubicBezTo>
                    <a:cubicBezTo>
                      <a:pt x="48260" y="205740"/>
                      <a:pt x="52070" y="251460"/>
                      <a:pt x="48260" y="294640"/>
                    </a:cubicBezTo>
                    <a:cubicBezTo>
                      <a:pt x="33020" y="482600"/>
                      <a:pt x="35560" y="671830"/>
                      <a:pt x="40640" y="1145982"/>
                    </a:cubicBezTo>
                    <a:cubicBezTo>
                      <a:pt x="45720" y="1462859"/>
                      <a:pt x="52070" y="1664789"/>
                      <a:pt x="57150" y="1865449"/>
                    </a:cubicBezTo>
                    <a:cubicBezTo>
                      <a:pt x="60960" y="1978479"/>
                      <a:pt x="63500" y="2091509"/>
                      <a:pt x="67310" y="2204539"/>
                    </a:cubicBezTo>
                    <a:cubicBezTo>
                      <a:pt x="71120" y="2320109"/>
                      <a:pt x="176530" y="2387419"/>
                      <a:pt x="275590" y="2421709"/>
                    </a:cubicBezTo>
                    <a:cubicBezTo>
                      <a:pt x="356870" y="2449649"/>
                      <a:pt x="441960" y="2458539"/>
                      <a:pt x="527050" y="2458539"/>
                    </a:cubicBezTo>
                    <a:cubicBezTo>
                      <a:pt x="615950" y="2458539"/>
                      <a:pt x="703580" y="2458539"/>
                      <a:pt x="792480" y="2458539"/>
                    </a:cubicBezTo>
                    <a:cubicBezTo>
                      <a:pt x="962660" y="2458539"/>
                      <a:pt x="1131570" y="2458539"/>
                      <a:pt x="1301750" y="2457269"/>
                    </a:cubicBezTo>
                    <a:cubicBezTo>
                      <a:pt x="1504950" y="2457269"/>
                      <a:pt x="1708150" y="2455999"/>
                      <a:pt x="1910080" y="2454729"/>
                    </a:cubicBezTo>
                    <a:cubicBezTo>
                      <a:pt x="2096770" y="2453459"/>
                      <a:pt x="2283460" y="2452189"/>
                      <a:pt x="2468880" y="2450919"/>
                    </a:cubicBezTo>
                    <a:cubicBezTo>
                      <a:pt x="2589530" y="2449649"/>
                      <a:pt x="2710180" y="2448379"/>
                      <a:pt x="2830830" y="2444569"/>
                    </a:cubicBezTo>
                    <a:cubicBezTo>
                      <a:pt x="3032760" y="2436949"/>
                      <a:pt x="3235960" y="2433139"/>
                      <a:pt x="3437890" y="2440759"/>
                    </a:cubicBezTo>
                    <a:cubicBezTo>
                      <a:pt x="3446780" y="2442029"/>
                      <a:pt x="3445510" y="2445839"/>
                      <a:pt x="3440430" y="245091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25" name="Picture 30">
              <a:extLst>
                <a:ext uri="{FF2B5EF4-FFF2-40B4-BE49-F238E27FC236}">
                  <a16:creationId xmlns:a16="http://schemas.microsoft.com/office/drawing/2014/main" id="{F877B1C7-6D1A-4493-ABD1-8CC5815E2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88147" y="4592964"/>
              <a:ext cx="1882745" cy="1044579"/>
            </a:xfrm>
            <a:prstGeom prst="rect">
              <a:avLst/>
            </a:prstGeom>
          </p:spPr>
        </p:pic>
        <p:sp>
          <p:nvSpPr>
            <p:cNvPr id="131" name="TextBox 39">
              <a:extLst>
                <a:ext uri="{FF2B5EF4-FFF2-40B4-BE49-F238E27FC236}">
                  <a16:creationId xmlns:a16="http://schemas.microsoft.com/office/drawing/2014/main" id="{826120E4-F31B-4D8F-9608-A6B2794F94E5}"/>
                </a:ext>
              </a:extLst>
            </p:cNvPr>
            <p:cNvSpPr txBox="1"/>
            <p:nvPr/>
          </p:nvSpPr>
          <p:spPr>
            <a:xfrm>
              <a:off x="2454443" y="6030955"/>
              <a:ext cx="1664370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272838"/>
                  </a:solidFill>
                  <a:latin typeface="Poppins Medium"/>
                </a:rPr>
                <a:t>Reputação garantida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F328650-41B3-43F2-944C-953362C650AA}"/>
              </a:ext>
            </a:extLst>
          </p:cNvPr>
          <p:cNvGrpSpPr/>
          <p:nvPr/>
        </p:nvGrpSpPr>
        <p:grpSpPr>
          <a:xfrm>
            <a:off x="2075186" y="1614715"/>
            <a:ext cx="2422883" cy="1999955"/>
            <a:chOff x="2075186" y="1614715"/>
            <a:chExt cx="2422883" cy="1999955"/>
          </a:xfrm>
        </p:grpSpPr>
        <p:grpSp>
          <p:nvGrpSpPr>
            <p:cNvPr id="99" name="Group 4">
              <a:extLst>
                <a:ext uri="{FF2B5EF4-FFF2-40B4-BE49-F238E27FC236}">
                  <a16:creationId xmlns:a16="http://schemas.microsoft.com/office/drawing/2014/main" id="{4B72DB28-D9EC-43DC-91BB-3F4E0FAD3B06}"/>
                </a:ext>
              </a:extLst>
            </p:cNvPr>
            <p:cNvGrpSpPr/>
            <p:nvPr/>
          </p:nvGrpSpPr>
          <p:grpSpPr>
            <a:xfrm>
              <a:off x="2075186" y="1730421"/>
              <a:ext cx="2422883" cy="1541442"/>
              <a:chOff x="0" y="0"/>
              <a:chExt cx="3230511" cy="2055256"/>
            </a:xfrm>
          </p:grpSpPr>
          <p:grpSp>
            <p:nvGrpSpPr>
              <p:cNvPr id="100" name="Group 5">
                <a:extLst>
                  <a:ext uri="{FF2B5EF4-FFF2-40B4-BE49-F238E27FC236}">
                    <a16:creationId xmlns:a16="http://schemas.microsoft.com/office/drawing/2014/main" id="{AD16FD80-2BFA-4FA0-8030-B162CA1DF0EE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103" name="Freeform 6">
                  <a:extLst>
                    <a:ext uri="{FF2B5EF4-FFF2-40B4-BE49-F238E27FC236}">
                      <a16:creationId xmlns:a16="http://schemas.microsoft.com/office/drawing/2014/main" id="{BA58212C-5392-4A18-BB90-E2F5761D6812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01" name="Group 7">
                <a:extLst>
                  <a:ext uri="{FF2B5EF4-FFF2-40B4-BE49-F238E27FC236}">
                    <a16:creationId xmlns:a16="http://schemas.microsoft.com/office/drawing/2014/main" id="{7F3B467D-3D3D-42C8-90DC-6F7E6FD85F93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102" name="Freeform 8">
                  <a:extLst>
                    <a:ext uri="{FF2B5EF4-FFF2-40B4-BE49-F238E27FC236}">
                      <a16:creationId xmlns:a16="http://schemas.microsoft.com/office/drawing/2014/main" id="{D577DA17-996F-409C-A083-975D0099CB23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121" name="Picture 26">
              <a:extLst>
                <a:ext uri="{FF2B5EF4-FFF2-40B4-BE49-F238E27FC236}">
                  <a16:creationId xmlns:a16="http://schemas.microsoft.com/office/drawing/2014/main" id="{256D543D-CE0D-4DA3-84A0-B1AEB1533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247453" y="2088065"/>
              <a:ext cx="1039174" cy="1039174"/>
            </a:xfrm>
            <a:prstGeom prst="rect">
              <a:avLst/>
            </a:prstGeom>
          </p:spPr>
        </p:pic>
        <p:pic>
          <p:nvPicPr>
            <p:cNvPr id="122" name="Picture 27">
              <a:extLst>
                <a:ext uri="{FF2B5EF4-FFF2-40B4-BE49-F238E27FC236}">
                  <a16:creationId xmlns:a16="http://schemas.microsoft.com/office/drawing/2014/main" id="{08755BA8-ED90-4C16-837D-ED7DC6E6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3042904" y="1614715"/>
              <a:ext cx="1259335" cy="1007468"/>
            </a:xfrm>
            <a:prstGeom prst="rect">
              <a:avLst/>
            </a:prstGeom>
          </p:spPr>
        </p:pic>
        <p:sp>
          <p:nvSpPr>
            <p:cNvPr id="127" name="TextBox 35">
              <a:extLst>
                <a:ext uri="{FF2B5EF4-FFF2-40B4-BE49-F238E27FC236}">
                  <a16:creationId xmlns:a16="http://schemas.microsoft.com/office/drawing/2014/main" id="{11E5B706-4F23-4285-80FC-9E05B5C8F8C1}"/>
                </a:ext>
              </a:extLst>
            </p:cNvPr>
            <p:cNvSpPr txBox="1"/>
            <p:nvPr/>
          </p:nvSpPr>
          <p:spPr>
            <a:xfrm>
              <a:off x="2431646" y="3415280"/>
              <a:ext cx="1795746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09"/>
                </a:lnSpc>
              </a:pP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Manutenção</a:t>
              </a:r>
              <a:r>
                <a:rPr lang="en-US" sz="1149" spc="22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realizada</a:t>
              </a:r>
              <a:endParaRPr lang="en-US" sz="1149" spc="22" dirty="0">
                <a:solidFill>
                  <a:srgbClr val="272838"/>
                </a:solidFill>
                <a:latin typeface="Poppins Medium"/>
              </a:endParaRPr>
            </a:p>
          </p:txBody>
        </p:sp>
        <p:sp>
          <p:nvSpPr>
            <p:cNvPr id="132" name="TextBox 40">
              <a:extLst>
                <a:ext uri="{FF2B5EF4-FFF2-40B4-BE49-F238E27FC236}">
                  <a16:creationId xmlns:a16="http://schemas.microsoft.com/office/drawing/2014/main" id="{DA06D4DB-1FD4-4B1A-AB31-ADF12A406714}"/>
                </a:ext>
              </a:extLst>
            </p:cNvPr>
            <p:cNvSpPr txBox="1"/>
            <p:nvPr/>
          </p:nvSpPr>
          <p:spPr>
            <a:xfrm>
              <a:off x="3186212" y="1827619"/>
              <a:ext cx="972720" cy="568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</a:pPr>
              <a:r>
                <a:rPr lang="en-US" sz="1100">
                  <a:solidFill>
                    <a:srgbClr val="272838"/>
                  </a:solidFill>
                  <a:latin typeface="Poppins Medium"/>
                </a:rPr>
                <a:t>O hardware está como novo</a:t>
              </a:r>
            </a:p>
          </p:txBody>
        </p:sp>
      </p:grpSp>
      <p:pic>
        <p:nvPicPr>
          <p:cNvPr id="48" name="Imagem 47" descr="Logotipo&#10;&#10;Descrição gerada automaticamente">
            <a:extLst>
              <a:ext uri="{FF2B5EF4-FFF2-40B4-BE49-F238E27FC236}">
                <a16:creationId xmlns:a16="http://schemas.microsoft.com/office/drawing/2014/main" id="{54EB4B80-E6D0-4473-A411-711F5AA0F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69" y="266957"/>
            <a:ext cx="1592702" cy="6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7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852F0EA6-37EC-4978-A54A-0F30B886F5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339332" y="4068834"/>
            <a:ext cx="541307" cy="2564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48148" y="2032411"/>
            <a:ext cx="541307" cy="2564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69305" y="2032411"/>
            <a:ext cx="541307" cy="2564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7546821" y="4907608"/>
            <a:ext cx="541307" cy="2564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3893989" y="4907608"/>
            <a:ext cx="541307" cy="2564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30067" y="349072"/>
            <a:ext cx="4931867" cy="55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2400" dirty="0">
                <a:solidFill>
                  <a:srgbClr val="272838"/>
                </a:solidFill>
                <a:latin typeface="Poppins Medium"/>
              </a:rPr>
              <a:t>Diagrama de solução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800" y="876588"/>
            <a:ext cx="3111525" cy="2548915"/>
            <a:chOff x="0" y="0"/>
            <a:chExt cx="6223049" cy="509783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264075" y="440940"/>
              <a:ext cx="1461422" cy="252761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512653" y="874887"/>
              <a:ext cx="1461422" cy="252761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756328" y="1304282"/>
              <a:ext cx="1461422" cy="2527617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1240239" y="0"/>
              <a:ext cx="1896290" cy="115199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982091" y="207853"/>
              <a:ext cx="603675" cy="637277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0" y="3995477"/>
              <a:ext cx="6223049" cy="11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2838"/>
                  </a:solidFill>
                  <a:latin typeface="Poppins Medium"/>
                </a:rPr>
                <a:t>Ocorre uma falha na rede de caixas eletrônicos do cliente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435296" y="1248181"/>
            <a:ext cx="3111525" cy="2654704"/>
            <a:chOff x="-2" y="0"/>
            <a:chExt cx="6223049" cy="5309408"/>
          </a:xfrm>
        </p:grpSpPr>
        <p:sp>
          <p:nvSpPr>
            <p:cNvPr id="18" name="TextBox 18"/>
            <p:cNvSpPr txBox="1"/>
            <p:nvPr/>
          </p:nvSpPr>
          <p:spPr>
            <a:xfrm>
              <a:off x="-2" y="3078540"/>
              <a:ext cx="6223049" cy="2230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A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falha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resulta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no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aumento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de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prejuízos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proveniente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das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taxas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não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cobradas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nas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transações</a:t>
              </a:r>
              <a:endParaRPr lang="en-US" sz="1600" dirty="0">
                <a:solidFill>
                  <a:srgbClr val="272838"/>
                </a:solidFill>
                <a:latin typeface="Poppins Medium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943630" y="0"/>
              <a:ext cx="2335790" cy="222537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8015131" y="1415078"/>
            <a:ext cx="3111525" cy="2210764"/>
            <a:chOff x="-2" y="0"/>
            <a:chExt cx="6223049" cy="442152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638082" y="0"/>
              <a:ext cx="4946885" cy="21234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-2" y="2754918"/>
              <a:ext cx="6223049" cy="1666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Nossa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solução que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monitora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as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máquinas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da rede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reporta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a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falha</a:t>
              </a:r>
              <a:endParaRPr lang="en-US" sz="1600" dirty="0">
                <a:solidFill>
                  <a:srgbClr val="272838"/>
                </a:solidFill>
                <a:latin typeface="Poppins Medium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015132" y="4758499"/>
            <a:ext cx="3111525" cy="1528056"/>
            <a:chOff x="0" y="0"/>
            <a:chExt cx="6223049" cy="3056113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1315478" y="0"/>
              <a:ext cx="2023836" cy="1758898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3446149" y="167338"/>
              <a:ext cx="1461422" cy="1424222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0" y="2518017"/>
              <a:ext cx="6223049" cy="538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O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suporte</a:t>
              </a:r>
              <a:r>
                <a:rPr lang="en-US" sz="1600" dirty="0">
                  <a:solidFill>
                    <a:srgbClr val="272838"/>
                  </a:solidFill>
                  <a:latin typeface="Poppins Medium"/>
                </a:rPr>
                <a:t> é </a:t>
              </a:r>
              <a:r>
                <a:rPr lang="en-US" sz="1600" dirty="0" err="1">
                  <a:solidFill>
                    <a:srgbClr val="272838"/>
                  </a:solidFill>
                  <a:latin typeface="Poppins Medium"/>
                </a:rPr>
                <a:t>acionado</a:t>
              </a:r>
              <a:endParaRPr lang="en-US" sz="1600" dirty="0">
                <a:solidFill>
                  <a:srgbClr val="272838"/>
                </a:solidFill>
                <a:latin typeface="Poppins Medium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435297" y="3909058"/>
            <a:ext cx="3283505" cy="2313360"/>
            <a:chOff x="0" y="0"/>
            <a:chExt cx="6567010" cy="462672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69569" y="451159"/>
              <a:ext cx="1461422" cy="2527617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38858" y="884416"/>
              <a:ext cx="1461422" cy="2527617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flipH="1">
              <a:off x="1392058" y="0"/>
              <a:ext cx="1896290" cy="1151996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883148" y="1314523"/>
              <a:ext cx="1461422" cy="2527617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>
            <a:xfrm>
              <a:off x="2187112" y="324390"/>
              <a:ext cx="451746" cy="460378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0" y="4088624"/>
              <a:ext cx="6567010" cy="538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2838"/>
                  </a:solidFill>
                  <a:latin typeface="Poppins Medium"/>
                </a:rPr>
                <a:t>A falha é corrigida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85800" y="4351266"/>
            <a:ext cx="3283505" cy="2077719"/>
            <a:chOff x="0" y="0"/>
            <a:chExt cx="6567010" cy="4155438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2274354" y="0"/>
              <a:ext cx="2309346" cy="222537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0" y="3053084"/>
              <a:ext cx="6567010" cy="11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272838"/>
                  </a:solidFill>
                  <a:latin typeface="Poppins Medium"/>
                </a:rPr>
                <a:t>O cliente volta a obter o lucro das transações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9EE1E54-5E88-4024-8DB1-BBCD011F03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970880" y="3549119"/>
            <a:ext cx="1025024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4658827" y="2092896"/>
            <a:ext cx="284426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2538" y="1497290"/>
            <a:ext cx="1831934" cy="12212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225" y="635000"/>
            <a:ext cx="101570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Quem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7478" y="1128690"/>
            <a:ext cx="2192040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Caracteristicas: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225" y="3673284"/>
            <a:ext cx="86955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Dores</a:t>
            </a:r>
            <a:r>
              <a:rPr lang="en-US" sz="2147" dirty="0">
                <a:solidFill>
                  <a:srgbClr val="272838"/>
                </a:solidFill>
                <a:latin typeface="Poppins Medium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7478" y="1482722"/>
            <a:ext cx="2337955" cy="177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Atarefada</a:t>
            </a:r>
            <a:endParaRPr lang="en-US" sz="2003" dirty="0">
              <a:solidFill>
                <a:srgbClr val="272838"/>
              </a:solidFill>
              <a:latin typeface="Poppins Medium"/>
            </a:endParaRP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Conectada</a:t>
            </a:r>
            <a:endParaRPr lang="en-US" sz="2003" dirty="0">
              <a:solidFill>
                <a:srgbClr val="272838"/>
              </a:solidFill>
              <a:latin typeface="Poppins Medium"/>
            </a:endParaRP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Comunicativa</a:t>
            </a:r>
            <a:endParaRPr lang="en-US" sz="2003" dirty="0">
              <a:solidFill>
                <a:srgbClr val="272838"/>
              </a:solidFill>
              <a:latin typeface="Poppins Medium"/>
            </a:endParaRP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Atenta</a:t>
            </a:r>
            <a:endParaRPr lang="en-US" sz="2003" dirty="0">
              <a:solidFill>
                <a:srgbClr val="272838"/>
              </a:solidFill>
              <a:latin typeface="Poppins Medium"/>
            </a:endParaRPr>
          </a:p>
          <a:p>
            <a:pPr algn="ctr">
              <a:lnSpc>
                <a:spcPts val="2804"/>
              </a:lnSpc>
            </a:pPr>
            <a:endParaRPr lang="en-US" sz="2003" dirty="0">
              <a:solidFill>
                <a:srgbClr val="272838"/>
              </a:solidFill>
              <a:latin typeface="Poppi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01117" y="1105158"/>
            <a:ext cx="612246" cy="3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Ana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1117" y="1627792"/>
            <a:ext cx="2950185" cy="159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"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Olá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eu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sou a Ana e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preciso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monitorar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atividades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relacionadas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caixa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eletrônico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816" y="4163062"/>
            <a:ext cx="11218259" cy="244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Precisa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gráficos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fácil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entendimento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- Resolver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chamados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o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mais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rápido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possível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- O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atendimento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do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suporte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costuma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ter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uma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baixa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avaliação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devido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alta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demanda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Cansa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facilmente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ficar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olhando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telas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com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muitas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informações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desnecessárias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Precisa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uma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interface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agradável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.</a:t>
            </a:r>
          </a:p>
          <a:p>
            <a:pPr algn="ctr">
              <a:lnSpc>
                <a:spcPts val="3173"/>
              </a:lnSpc>
            </a:pPr>
            <a:r>
              <a:rPr lang="en-US" sz="2266" dirty="0">
                <a:solidFill>
                  <a:srgbClr val="272838"/>
                </a:solidFill>
                <a:latin typeface="Poppins Medium"/>
              </a:rPr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FA4B19-9982-4474-85C7-2AD92CF6CED0}"/>
              </a:ext>
            </a:extLst>
          </p:cNvPr>
          <p:cNvSpPr txBox="1"/>
          <p:nvPr/>
        </p:nvSpPr>
        <p:spPr>
          <a:xfrm>
            <a:off x="4777754" y="134296"/>
            <a:ext cx="260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Proto</a:t>
            </a:r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Persona 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D445926-9EB3-42DB-9A59-DE0BA265A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970880" y="3530069"/>
            <a:ext cx="1025024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4658827" y="2092896"/>
            <a:ext cx="284426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0880" y="1231469"/>
            <a:ext cx="1911349" cy="19113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0225" y="635000"/>
            <a:ext cx="101570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Quem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9763" y="1354276"/>
            <a:ext cx="2364681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147" dirty="0" err="1">
                <a:solidFill>
                  <a:srgbClr val="272838"/>
                </a:solidFill>
                <a:latin typeface="Poppins Medium"/>
              </a:rPr>
              <a:t>Características</a:t>
            </a:r>
            <a:r>
              <a:rPr lang="en-US" sz="2147" dirty="0">
                <a:solidFill>
                  <a:srgbClr val="272838"/>
                </a:solidFill>
                <a:latin typeface="Poppins Medium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0225" y="3655650"/>
            <a:ext cx="869553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6"/>
              </a:lnSpc>
            </a:pP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Dores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7018" y="1696950"/>
            <a:ext cx="4101166" cy="105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272838"/>
                </a:solidFill>
                <a:latin typeface="Poppins Medium"/>
              </a:rPr>
              <a:t>-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Possui</a:t>
            </a:r>
            <a:r>
              <a:rPr lang="en-US" sz="2003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uma</a:t>
            </a:r>
            <a:r>
              <a:rPr lang="en-US" sz="2003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conta</a:t>
            </a:r>
            <a:r>
              <a:rPr lang="en-US" sz="2003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bancaria</a:t>
            </a:r>
            <a:r>
              <a:rPr lang="en-US" sz="2003" dirty="0">
                <a:solidFill>
                  <a:srgbClr val="272838"/>
                </a:solidFill>
                <a:latin typeface="Poppins Medium"/>
              </a:rPr>
              <a:t>;</a:t>
            </a: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Gosta</a:t>
            </a:r>
            <a:r>
              <a:rPr lang="en-US" sz="2003" dirty="0">
                <a:solidFill>
                  <a:srgbClr val="272838"/>
                </a:solidFill>
                <a:latin typeface="Poppins Medium"/>
              </a:rPr>
              <a:t> de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comodidade</a:t>
            </a:r>
            <a:r>
              <a:rPr lang="en-US" sz="2003" dirty="0">
                <a:solidFill>
                  <a:srgbClr val="272838"/>
                </a:solidFill>
                <a:latin typeface="Poppins Medium"/>
              </a:rPr>
              <a:t>;</a:t>
            </a:r>
          </a:p>
          <a:p>
            <a:pPr>
              <a:lnSpc>
                <a:spcPts val="2804"/>
              </a:lnSpc>
            </a:pPr>
            <a:r>
              <a:rPr lang="en-US" sz="2003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Valoriza</a:t>
            </a:r>
            <a:r>
              <a:rPr lang="en-US" sz="2003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3" dirty="0" err="1">
                <a:solidFill>
                  <a:srgbClr val="272838"/>
                </a:solidFill>
                <a:latin typeface="Poppins Medium"/>
              </a:rPr>
              <a:t>seu</a:t>
            </a:r>
            <a:r>
              <a:rPr lang="en-US" sz="2003" dirty="0">
                <a:solidFill>
                  <a:srgbClr val="272838"/>
                </a:solidFill>
                <a:latin typeface="Poppins Medium"/>
              </a:rPr>
              <a:t> tempo.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28453" y="1313956"/>
            <a:ext cx="1204919" cy="38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Jéssica</a:t>
            </a:r>
            <a:endParaRPr lang="en-US" sz="2000" dirty="0">
              <a:solidFill>
                <a:srgbClr val="272838"/>
              </a:solidFill>
              <a:latin typeface="Poppi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94974" y="1871793"/>
            <a:ext cx="3085988" cy="102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5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"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Olá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eu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sou Jessica e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preciso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sacar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dinheiro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com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frequencia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0225" y="4255361"/>
            <a:ext cx="11163300" cy="162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- Se sente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desconfortável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realizar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transações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por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aplicativos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de banco;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Lentidão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das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filas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no banco;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- Se frusta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ver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poucos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caixas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na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agência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;</a:t>
            </a:r>
          </a:p>
          <a:p>
            <a:pPr>
              <a:lnSpc>
                <a:spcPts val="3173"/>
              </a:lnSpc>
            </a:pPr>
            <a:r>
              <a:rPr lang="en-US" sz="2000" dirty="0">
                <a:solidFill>
                  <a:srgbClr val="272838"/>
                </a:solidFill>
                <a:latin typeface="Poppins Medium"/>
              </a:rPr>
              <a:t>-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Não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gosta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de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ir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até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 a </a:t>
            </a:r>
            <a:r>
              <a:rPr lang="en-US" sz="2000" dirty="0" err="1">
                <a:solidFill>
                  <a:srgbClr val="272838"/>
                </a:solidFill>
                <a:latin typeface="Poppins Medium"/>
              </a:rPr>
              <a:t>agência</a:t>
            </a:r>
            <a:r>
              <a:rPr lang="en-US" sz="2000" dirty="0">
                <a:solidFill>
                  <a:srgbClr val="272838"/>
                </a:solidFill>
                <a:latin typeface="Poppins Medium"/>
              </a:rPr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E4ACAAC-B196-4917-94E6-A060A9E0835B}"/>
              </a:ext>
            </a:extLst>
          </p:cNvPr>
          <p:cNvSpPr txBox="1"/>
          <p:nvPr/>
        </p:nvSpPr>
        <p:spPr>
          <a:xfrm>
            <a:off x="4777754" y="134296"/>
            <a:ext cx="260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Proto</a:t>
            </a:r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Persona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Ferramenta de Gestão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7" name="Imagem 6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6BEE9C12-4C83-45B9-A573-264D3A62A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63" y="1714500"/>
            <a:ext cx="3086871" cy="342899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CAE402-F6A3-4635-BDED-45CF354DC0A0}"/>
              </a:ext>
            </a:extLst>
          </p:cNvPr>
          <p:cNvSpPr txBox="1"/>
          <p:nvPr/>
        </p:nvSpPr>
        <p:spPr>
          <a:xfrm>
            <a:off x="4867081" y="1183762"/>
            <a:ext cx="2457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Microsoft Planner</a:t>
            </a:r>
          </a:p>
        </p:txBody>
      </p:sp>
    </p:spTree>
    <p:extLst>
      <p:ext uri="{BB962C8B-B14F-4D97-AF65-F5344CB8AC3E}">
        <p14:creationId xmlns:p14="http://schemas.microsoft.com/office/powerpoint/2010/main" val="195528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Ferramenta de Versionamento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7" name="Imagem 6" descr="Texto&#10;&#10;Descrição gerada automaticamente com confiança baixa">
            <a:extLst>
              <a:ext uri="{FF2B5EF4-FFF2-40B4-BE49-F238E27FC236}">
                <a16:creationId xmlns:a16="http://schemas.microsoft.com/office/drawing/2014/main" id="{3B4CBDE5-E0CF-427F-8C0C-C7392A0D8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62" y="2341114"/>
            <a:ext cx="6543675" cy="21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1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Cloud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Imagem 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809465F0-D6AA-48FA-995A-815BA126C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75" y="2412556"/>
            <a:ext cx="5752050" cy="166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844C249-5862-4406-9F0B-3E4EF65BE6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Cliente Linux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794158" y="0"/>
            <a:ext cx="106036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Histórias de Usuários</a:t>
            </a:r>
          </a:p>
          <a:p>
            <a:pPr fontAlgn="base"/>
            <a:r>
              <a:rPr lang="pt-BR" dirty="0">
                <a:solidFill>
                  <a:srgbClr val="272838"/>
                </a:solidFill>
              </a:rPr>
              <a:t> </a:t>
            </a:r>
            <a:br>
              <a:rPr lang="pt-BR" dirty="0">
                <a:solidFill>
                  <a:srgbClr val="272838"/>
                </a:solidFill>
              </a:rPr>
            </a:br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#001 - Eu, enquanto administrador quero um sistema de monitoramento da rede de caixas eletrônicos para garantir a redução de falhas, paralizações na operação e realizar a manutenção preventiva nas máquinas. 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#002 - Eu, enquanto administrador, quero ter um sistema no qual seja possível conferir onde ocorrem falhas através da localização do terminal, para garantir que o acionamento do suporte seja rápido e eficiente.  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#003 - Eu, enquanto administrador, quero um sistema na qual seja possível fazer autenticação dos meus funcionários, possibilitando delegar responsáveis para fazer o monitoramento. 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#004 - Eu, enquanto administrador desejo um sistema que informe falhas no software dos caixas sem a necessidade de integração para notificar em caso de inoperabilidade por erros no programa do banco.  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#005 - Eu, como usuário multiplataforma, necessito de um sistema que seja responsivo, possibilitando assim que eu utilize de diferentes dispositivos com resoluções diferentes. </a:t>
            </a:r>
          </a:p>
          <a:p>
            <a:pPr fontAlgn="base"/>
            <a:endParaRPr lang="pt-BR" sz="12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#006 - Eu como operador do sistema de monitoração, necessito de um dashboard intuitivo para facilitar minha curva de aprendizado. </a:t>
            </a:r>
          </a:p>
          <a:p>
            <a:pPr fontAlgn="base"/>
            <a:endParaRPr lang="pt-BR" sz="12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#007 - Eu como operador do sistema de monitoração, quero um sistema que me informe falhas via e-mail para que mesmo sem estar logado eu possa ser notificado de falhas. </a:t>
            </a:r>
          </a:p>
          <a:p>
            <a:pPr fontAlgn="base"/>
            <a:endParaRPr lang="pt-BR" sz="12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#008 - Eu como operador do sistema de monitoração quero que os recursos de utilização dos terminais fiquem salvos para fins de log e consulta.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#009 - Eu como operador do sistema de monitoração quero que o sistema seja acessado através de um navegador de internet, para ter o acesso rápido por qualquer dispositivo. </a:t>
            </a:r>
          </a:p>
          <a:p>
            <a:pPr fontAlgn="base"/>
            <a:endParaRPr lang="pt-BR" sz="12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fontAlgn="base"/>
            <a:r>
              <a:rPr lang="pt-BR" sz="1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#010 – Eu como administrador do sistema de monitoração quero que o sistema informe a probabilidade de filas nos caixas por dia e horário, para disponibilizar a informação à APIs externas. 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7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272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Product BackLog</a:t>
            </a: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8D68A8-1242-4E34-A722-19CFE8C90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t="569"/>
          <a:stretch/>
        </p:blipFill>
        <p:spPr>
          <a:xfrm>
            <a:off x="876300" y="1416050"/>
            <a:ext cx="10466007" cy="48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Cliente Linux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AD73F72-C9CB-4661-A650-69863434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53" b="93218" l="10000" r="90000">
                        <a14:foregroundMark x1="49348" y1="57048" x2="53261" y2="66888"/>
                        <a14:foregroundMark x1="53152" y1="47872" x2="39565" y2="60239"/>
                        <a14:foregroundMark x1="48804" y1="42819" x2="55217" y2="70479"/>
                        <a14:foregroundMark x1="55217" y1="70479" x2="55217" y2="70479"/>
                        <a14:foregroundMark x1="42283" y1="57314" x2="43261" y2="75798"/>
                        <a14:foregroundMark x1="43261" y1="75798" x2="43804" y2="77394"/>
                        <a14:foregroundMark x1="44891" y1="20878" x2="45435" y2="24069"/>
                        <a14:foregroundMark x1="54022" y1="20878" x2="54130" y2="27128"/>
                        <a14:foregroundMark x1="48804" y1="8644" x2="48804" y2="8644"/>
                        <a14:foregroundMark x1="36522" y1="90691" x2="36522" y2="90691"/>
                        <a14:foregroundMark x1="67609" y1="92952" x2="67609" y2="92952"/>
                        <a14:foregroundMark x1="37391" y1="93351" x2="37391" y2="93351"/>
                        <a14:foregroundMark x1="64130" y1="93218" x2="64130" y2="93218"/>
                        <a14:foregroundMark x1="51522" y1="5053" x2="51522" y2="5053"/>
                        <a14:foregroundMark x1="55652" y1="21144" x2="55652" y2="21144"/>
                        <a14:backgroundMark x1="19783" y1="31915" x2="30978" y2="30851"/>
                        <a14:backgroundMark x1="25652" y1="17553" x2="12500" y2="46941"/>
                        <a14:backgroundMark x1="12500" y1="46941" x2="12500" y2="47207"/>
                        <a14:backgroundMark x1="18804" y1="5851" x2="13913" y2="43484"/>
                        <a14:backgroundMark x1="13913" y1="43484" x2="14348" y2="35904"/>
                        <a14:backgroundMark x1="14348" y1="35904" x2="27826" y2="28989"/>
                        <a14:backgroundMark x1="27826" y1="28989" x2="12283" y2="44548"/>
                        <a14:backgroundMark x1="12283" y1="44548" x2="16630" y2="34309"/>
                        <a14:backgroundMark x1="16630" y1="34309" x2="18261" y2="32846"/>
                        <a14:backgroundMark x1="27174" y1="17420" x2="4891" y2="53856"/>
                        <a14:backgroundMark x1="4891" y1="53856" x2="4891" y2="54255"/>
                        <a14:backgroundMark x1="20543" y1="25133" x2="14891" y2="62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82" y="1652631"/>
            <a:ext cx="4346435" cy="35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highlight>
                <a:srgbClr val="FDF0D5"/>
              </a:highlight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20E16B-BFCC-44D8-90FF-21BFF22D623B}"/>
              </a:ext>
            </a:extLst>
          </p:cNvPr>
          <p:cNvSpPr txBox="1"/>
          <p:nvPr/>
        </p:nvSpPr>
        <p:spPr>
          <a:xfrm>
            <a:off x="1268707" y="2551837"/>
            <a:ext cx="7642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- A coisa mais bela que o homem pode experimentar é o mistério. É essa emoção fundamental que está na raiz de toda ciência e toda arte.</a:t>
            </a:r>
          </a:p>
          <a:p>
            <a:pPr algn="ctr"/>
            <a:endParaRPr lang="pt-BR" sz="18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r"/>
            <a:r>
              <a:rPr lang="pt-BR" sz="1800" b="1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Albert Einstein</a:t>
            </a:r>
          </a:p>
          <a:p>
            <a:endParaRPr lang="pt-BR" dirty="0">
              <a:solidFill>
                <a:srgbClr val="272838"/>
              </a:solidFill>
            </a:endParaRPr>
          </a:p>
        </p:txBody>
      </p:sp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56D9BD30-D645-4A5B-A99F-4D0B98B7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072" y="1268835"/>
            <a:ext cx="3514487" cy="432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50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Diagrama Entidade-Relacionamento (DER)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BFE75BAA-6E0F-489C-B069-947037990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675993"/>
            <a:ext cx="8229599" cy="59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Prototipação Site Institucional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C4F1F7-557C-4409-BAD7-6B6E05D69502}"/>
              </a:ext>
            </a:extLst>
          </p:cNvPr>
          <p:cNvSpPr txBox="1"/>
          <p:nvPr/>
        </p:nvSpPr>
        <p:spPr>
          <a:xfrm>
            <a:off x="4111226" y="5196333"/>
            <a:ext cx="396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b="1" dirty="0">
              <a:solidFill>
                <a:srgbClr val="FDF0D5"/>
              </a:solidFill>
            </a:endParaRP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35388390-A295-4D53-A073-0FDB84183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000" r="97333">
                        <a14:foregroundMark x1="21000" y1="31200" x2="21000" y2="31200"/>
                        <a14:foregroundMark x1="5000" y1="28200" x2="5000" y2="28200"/>
                        <a14:foregroundMark x1="6333" y1="45400" x2="6333" y2="45400"/>
                        <a14:foregroundMark x1="17556" y1="48400" x2="17556" y2="48400"/>
                        <a14:foregroundMark x1="41667" y1="45200" x2="41667" y2="45200"/>
                        <a14:foregroundMark x1="51889" y1="45200" x2="51889" y2="45200"/>
                        <a14:foregroundMark x1="57556" y1="46600" x2="57556" y2="46600"/>
                        <a14:foregroundMark x1="52000" y1="35000" x2="52000" y2="35000"/>
                        <a14:foregroundMark x1="70667" y1="47400" x2="70667" y2="47400"/>
                        <a14:foregroundMark x1="88000" y1="47600" x2="88000" y2="47600"/>
                        <a14:foregroundMark x1="97333" y1="49600" x2="97333" y2="49600"/>
                        <a14:foregroundMark x1="7889" y1="33400" x2="7889" y2="3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23" y="1794069"/>
            <a:ext cx="5885751" cy="326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Site Institucional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F6CD8B9-15D7-4015-ACF8-6C392FE2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1987" y="1804987"/>
            <a:ext cx="3248025" cy="32480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C4F1F7-557C-4409-BAD7-6B6E05D69502}"/>
              </a:ext>
            </a:extLst>
          </p:cNvPr>
          <p:cNvSpPr txBox="1"/>
          <p:nvPr/>
        </p:nvSpPr>
        <p:spPr>
          <a:xfrm>
            <a:off x="4111226" y="5196333"/>
            <a:ext cx="3969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272838"/>
                </a:solidFill>
              </a:rPr>
              <a:t>Por Favor escaneie o QR Code</a:t>
            </a:r>
          </a:p>
        </p:txBody>
      </p:sp>
    </p:spTree>
    <p:extLst>
      <p:ext uri="{BB962C8B-B14F-4D97-AF65-F5344CB8AC3E}">
        <p14:creationId xmlns:p14="http://schemas.microsoft.com/office/powerpoint/2010/main" val="30116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Conclusão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EE619E-8FA6-4DCB-BEB6-B223A36C6B9C}"/>
              </a:ext>
            </a:extLst>
          </p:cNvPr>
          <p:cNvSpPr txBox="1"/>
          <p:nvPr/>
        </p:nvSpPr>
        <p:spPr>
          <a:xfrm>
            <a:off x="4147244" y="2768676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Dificuldades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6A777A4-C208-45E4-A203-4C357F3B68B2}"/>
              </a:ext>
            </a:extLst>
          </p:cNvPr>
          <p:cNvSpPr txBox="1"/>
          <p:nvPr/>
        </p:nvSpPr>
        <p:spPr>
          <a:xfrm>
            <a:off x="6467430" y="2768676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Superações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9C4D65-7990-4729-B8AC-33516E8E3088}"/>
              </a:ext>
            </a:extLst>
          </p:cNvPr>
          <p:cNvSpPr txBox="1"/>
          <p:nvPr/>
        </p:nvSpPr>
        <p:spPr>
          <a:xfrm>
            <a:off x="2817967" y="4999609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Aprendizado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84B527B-96AD-44B5-959F-C677E924A11C}"/>
              </a:ext>
            </a:extLst>
          </p:cNvPr>
          <p:cNvSpPr txBox="1"/>
          <p:nvPr/>
        </p:nvSpPr>
        <p:spPr>
          <a:xfrm>
            <a:off x="5352701" y="4999609"/>
            <a:ext cx="148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TeamWork</a:t>
            </a:r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8862CAD-1F86-47BC-A3DF-231F24060DCE}"/>
              </a:ext>
            </a:extLst>
          </p:cNvPr>
          <p:cNvSpPr txBox="1"/>
          <p:nvPr/>
        </p:nvSpPr>
        <p:spPr>
          <a:xfrm>
            <a:off x="7721165" y="4999609"/>
            <a:ext cx="148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Dedicação</a:t>
            </a:r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A81599E-DB85-4EF4-8ABF-124F26A3F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10" y="1452609"/>
            <a:ext cx="1316067" cy="131606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0D7F4C6-41BD-403A-9EDE-013E122D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54168" y="1333747"/>
            <a:ext cx="414024" cy="1434929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4069ABF0-E36D-4CA8-B3D5-F4D09B0FA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08" y="3608579"/>
            <a:ext cx="1316067" cy="1316067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6323A497-DBE9-46C2-B0A3-D9F3788CB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12328" y="3605572"/>
            <a:ext cx="1367343" cy="1316067"/>
          </a:xfrm>
          <a:prstGeom prst="rect">
            <a:avLst/>
          </a:prstGeom>
        </p:spPr>
      </p:pic>
      <p:pic>
        <p:nvPicPr>
          <p:cNvPr id="17" name="Picture 12" descr="Ver a imagem de origem">
            <a:extLst>
              <a:ext uri="{FF2B5EF4-FFF2-40B4-BE49-F238E27FC236}">
                <a16:creationId xmlns:a16="http://schemas.microsoft.com/office/drawing/2014/main" id="{D99AB170-F14F-4118-B0BC-B720EEBA0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0752" y1="44771" x2="23856" y2="42157"/>
                        <a14:foregroundMark x1="47876" y1="42320" x2="48366" y2="47222"/>
                        <a14:foregroundMark x1="66176" y1="34477" x2="69608" y2="34804"/>
                        <a14:backgroundMark x1="55392" y1="81536" x2="48529" y2="79412"/>
                        <a14:backgroundMark x1="49673" y1="78758" x2="47059" y2="78595"/>
                        <a14:backgroundMark x1="47386" y1="78595" x2="46242" y2="79412"/>
                        <a14:backgroundMark x1="46405" y1="78595" x2="46078" y2="78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70"/>
          <a:stretch/>
        </p:blipFill>
        <p:spPr bwMode="auto">
          <a:xfrm>
            <a:off x="7346275" y="3429000"/>
            <a:ext cx="2236378" cy="15706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31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Obrigado!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7D97AAE-CB75-45FA-962A-34755702F634}"/>
              </a:ext>
            </a:extLst>
          </p:cNvPr>
          <p:cNvGrpSpPr/>
          <p:nvPr/>
        </p:nvGrpSpPr>
        <p:grpSpPr>
          <a:xfrm>
            <a:off x="1436615" y="698558"/>
            <a:ext cx="8603483" cy="2759626"/>
            <a:chOff x="1436615" y="2049187"/>
            <a:chExt cx="8603483" cy="2759626"/>
          </a:xfrm>
        </p:grpSpPr>
        <p:pic>
          <p:nvPicPr>
            <p:cNvPr id="3" name="Imagem 2" descr="Logotipo&#10;&#10;Descrição gerada automaticamente">
              <a:extLst>
                <a:ext uri="{FF2B5EF4-FFF2-40B4-BE49-F238E27FC236}">
                  <a16:creationId xmlns:a16="http://schemas.microsoft.com/office/drawing/2014/main" id="{6902B3E7-C7C9-4697-A576-D84AC18C6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79"/>
            <a:stretch/>
          </p:blipFill>
          <p:spPr>
            <a:xfrm>
              <a:off x="7134973" y="2978091"/>
              <a:ext cx="2905125" cy="1663467"/>
            </a:xfrm>
            <a:prstGeom prst="rect">
              <a:avLst/>
            </a:prstGeom>
          </p:spPr>
        </p:pic>
        <p:pic>
          <p:nvPicPr>
            <p:cNvPr id="5" name="Imagem 4" descr="Logotipo&#10;&#10;Descrição gerada automaticamente">
              <a:extLst>
                <a:ext uri="{FF2B5EF4-FFF2-40B4-BE49-F238E27FC236}">
                  <a16:creationId xmlns:a16="http://schemas.microsoft.com/office/drawing/2014/main" id="{625D3A07-25BD-4851-B9A5-DFC23EE36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615" y="2049187"/>
              <a:ext cx="5519251" cy="2759626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3C1DDD0-E1E1-4C7E-9159-F735B7C3EF61}"/>
              </a:ext>
            </a:extLst>
          </p:cNvPr>
          <p:cNvGrpSpPr/>
          <p:nvPr/>
        </p:nvGrpSpPr>
        <p:grpSpPr>
          <a:xfrm>
            <a:off x="5067486" y="5585856"/>
            <a:ext cx="2057027" cy="495100"/>
            <a:chOff x="5246939" y="5574496"/>
            <a:chExt cx="2057027" cy="495100"/>
          </a:xfrm>
        </p:grpSpPr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6040636-7F17-4436-BBBB-E33593E3C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315" y="5585856"/>
              <a:ext cx="483740" cy="483740"/>
            </a:xfrm>
            <a:prstGeom prst="rect">
              <a:avLst/>
            </a:prstGeom>
          </p:spPr>
        </p:pic>
        <p:pic>
          <p:nvPicPr>
            <p:cNvPr id="8" name="Imagem 7" descr="Desenho de bandeira&#10;&#10;Descrição gerada automaticamente com confiança média">
              <a:extLst>
                <a:ext uri="{FF2B5EF4-FFF2-40B4-BE49-F238E27FC236}">
                  <a16:creationId xmlns:a16="http://schemas.microsoft.com/office/drawing/2014/main" id="{01610A4B-6952-4309-B857-3DCB6292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6939" y="5585856"/>
              <a:ext cx="483739" cy="483739"/>
            </a:xfrm>
            <a:prstGeom prst="rect">
              <a:avLst/>
            </a:prstGeom>
          </p:spPr>
        </p:pic>
        <p:pic>
          <p:nvPicPr>
            <p:cNvPr id="9" name="Imagem 8" descr="Uma imagem contendo machado&#10;&#10;Descrição gerada automaticamente">
              <a:extLst>
                <a:ext uri="{FF2B5EF4-FFF2-40B4-BE49-F238E27FC236}">
                  <a16:creationId xmlns:a16="http://schemas.microsoft.com/office/drawing/2014/main" id="{D19A84E1-8FD6-42D5-9C4F-1215FBF0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9692" y="5574496"/>
              <a:ext cx="594274" cy="483739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1C055D-BDE7-4D6B-B782-95C5E4653E14}"/>
              </a:ext>
            </a:extLst>
          </p:cNvPr>
          <p:cNvSpPr txBox="1"/>
          <p:nvPr/>
        </p:nvSpPr>
        <p:spPr>
          <a:xfrm>
            <a:off x="4285699" y="3747513"/>
            <a:ext cx="362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Alguma dúvida?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2E735C46-7684-4CD6-84C5-3C8454E8F776}"/>
              </a:ext>
            </a:extLst>
          </p:cNvPr>
          <p:cNvSpPr/>
          <p:nvPr/>
        </p:nvSpPr>
        <p:spPr>
          <a:xfrm>
            <a:off x="970879" y="3458184"/>
            <a:ext cx="10250241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916B4D6A-1107-4E60-BBE4-6F2E495BA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63" y="4711752"/>
            <a:ext cx="2398938" cy="9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5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2C9FAAD-19FC-4F3C-987D-AC2C211DE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98" y="2095500"/>
            <a:ext cx="1905000" cy="304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022662CF-0A9A-4B5F-BE1D-809A968DE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57" y="111512"/>
            <a:ext cx="3071085" cy="1201729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0751BCA-6E8C-4D35-845C-5035C2668346}"/>
              </a:ext>
            </a:extLst>
          </p:cNvPr>
          <p:cNvGrpSpPr/>
          <p:nvPr/>
        </p:nvGrpSpPr>
        <p:grpSpPr>
          <a:xfrm>
            <a:off x="5085203" y="2095500"/>
            <a:ext cx="1905000" cy="3048000"/>
            <a:chOff x="5085203" y="2095500"/>
            <a:chExt cx="1905000" cy="3048000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EF0017FB-0C3F-4B32-8B6F-1245EC48E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85203" y="2095500"/>
              <a:ext cx="1905000" cy="3048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4" name="Imagem 3" descr="Homem com camisa azul&#10;&#10;Descrição gerada automaticamente">
              <a:extLst>
                <a:ext uri="{FF2B5EF4-FFF2-40B4-BE49-F238E27FC236}">
                  <a16:creationId xmlns:a16="http://schemas.microsoft.com/office/drawing/2014/main" id="{7D8636F4-3981-4BAD-9CF6-2F05381C8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67" t="24189" r="23540" b="29766"/>
            <a:stretch/>
          </p:blipFill>
          <p:spPr>
            <a:xfrm>
              <a:off x="5516880" y="2894954"/>
              <a:ext cx="1036690" cy="1036690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80D3277-F12A-4F04-BE47-B5E4519A7257}"/>
              </a:ext>
            </a:extLst>
          </p:cNvPr>
          <p:cNvGrpSpPr/>
          <p:nvPr/>
        </p:nvGrpSpPr>
        <p:grpSpPr>
          <a:xfrm>
            <a:off x="7414704" y="2095500"/>
            <a:ext cx="1905000" cy="3048000"/>
            <a:chOff x="7414704" y="2095500"/>
            <a:chExt cx="1905000" cy="3048000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7AE2C6CB-E82D-4810-8D05-418B017FD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14704" y="2095500"/>
              <a:ext cx="1905000" cy="3048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1" name="Imagem 10" descr="Homem de terno e gravata&#10;&#10;Descrição gerada automaticamente">
              <a:extLst>
                <a:ext uri="{FF2B5EF4-FFF2-40B4-BE49-F238E27FC236}">
                  <a16:creationId xmlns:a16="http://schemas.microsoft.com/office/drawing/2014/main" id="{1609E4AB-8E6F-498E-B03A-EAD2AC833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72" t="17543" r="772" b="7457"/>
            <a:stretch/>
          </p:blipFill>
          <p:spPr>
            <a:xfrm>
              <a:off x="7880502" y="2894954"/>
              <a:ext cx="973404" cy="973404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CF8C6C1-EB05-4CD3-9051-405D7B5DC31C}"/>
              </a:ext>
            </a:extLst>
          </p:cNvPr>
          <p:cNvGrpSpPr/>
          <p:nvPr/>
        </p:nvGrpSpPr>
        <p:grpSpPr>
          <a:xfrm>
            <a:off x="9744205" y="2095500"/>
            <a:ext cx="1905000" cy="3048000"/>
            <a:chOff x="9744205" y="2095500"/>
            <a:chExt cx="1905000" cy="304800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6BCC5AC9-4C20-434E-9607-83092387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44205" y="2095500"/>
              <a:ext cx="1905000" cy="3048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5" name="Imagem 14" descr="Homem de barba posando para foto&#10;&#10;Descrição gerada automaticamente">
              <a:extLst>
                <a:ext uri="{FF2B5EF4-FFF2-40B4-BE49-F238E27FC236}">
                  <a16:creationId xmlns:a16="http://schemas.microsoft.com/office/drawing/2014/main" id="{30861061-EC77-4D76-AACA-A361E5A21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00" b="15900"/>
            <a:stretch/>
          </p:blipFill>
          <p:spPr>
            <a:xfrm>
              <a:off x="10258354" y="2894954"/>
              <a:ext cx="891612" cy="891612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C99694C-7F2D-4AF7-A4AD-3F94584EADB6}"/>
              </a:ext>
            </a:extLst>
          </p:cNvPr>
          <p:cNvGrpSpPr/>
          <p:nvPr/>
        </p:nvGrpSpPr>
        <p:grpSpPr>
          <a:xfrm>
            <a:off x="2755702" y="2095500"/>
            <a:ext cx="1905000" cy="3048000"/>
            <a:chOff x="2755702" y="2095500"/>
            <a:chExt cx="1905000" cy="3048000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70009571-04D6-473F-86E4-7AB066B0A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55702" y="2095500"/>
              <a:ext cx="1905000" cy="3048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7" name="Imagem 16" descr="Pessoa de cabelos curtos usando óculos&#10;&#10;Descrição gerada automaticamente">
              <a:extLst>
                <a:ext uri="{FF2B5EF4-FFF2-40B4-BE49-F238E27FC236}">
                  <a16:creationId xmlns:a16="http://schemas.microsoft.com/office/drawing/2014/main" id="{A83D570F-A104-4C97-921F-3E416F352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3" b="16047"/>
            <a:stretch/>
          </p:blipFill>
          <p:spPr>
            <a:xfrm>
              <a:off x="3190286" y="2894954"/>
              <a:ext cx="1036690" cy="1036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00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359342" y="0"/>
            <a:ext cx="747331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Quem somos?</a:t>
            </a: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Startup de monitoramento;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Foco em tecnologia;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Resgate de tecnologias legadas;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3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714863" y="0"/>
            <a:ext cx="67622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Cenário</a:t>
            </a: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pt-BR" sz="2400" b="0" i="0" dirty="0">
                <a:solidFill>
                  <a:srgbClr val="272838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	</a:t>
            </a: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Segundo informações da empresa Alemã </a:t>
            </a:r>
            <a:r>
              <a:rPr lang="pt-BR" sz="2000" dirty="0" err="1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Statista</a:t>
            </a: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que é especializada em dados do mercado de consumidores, em 2019 existiam aproximadamente 50 caixas eletrônicos para cada 100.000 adultos em todo o mundo e esse número vem aumentando todos os anos na última década.</a:t>
            </a:r>
          </a:p>
          <a:p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	Mas existem alguns problemas neste cenário   que necessitam de uma solução. </a:t>
            </a:r>
            <a:b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FA9867-E80B-478E-9107-DA5B2266D5D8}"/>
              </a:ext>
            </a:extLst>
          </p:cNvPr>
          <p:cNvSpPr txBox="1"/>
          <p:nvPr/>
        </p:nvSpPr>
        <p:spPr>
          <a:xfrm>
            <a:off x="3328725" y="5664068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 com isso criamos o </a:t>
            </a:r>
          </a:p>
        </p:txBody>
      </p:sp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8A0388E4-C74F-48A2-A608-1DE3C776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48" y="5086290"/>
            <a:ext cx="2278155" cy="9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0" y="0"/>
            <a:ext cx="12192000" cy="70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FDF0D5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099786" y="0"/>
            <a:ext cx="7992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Segmento de Mercado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Crescimento de 25% de saques em ATM’s no ano de 2020;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180 Milhões de saques mensais em 2020;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50 Milhões de pessoas sacam por mês;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Existem cerca de 159.897 caixas eletrônicos no Brasil.</a:t>
            </a: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6" name="Imagem 5" descr="Logotipo&#10;&#10;Descrição gerada automaticamente com confiança baixa">
            <a:extLst>
              <a:ext uri="{FF2B5EF4-FFF2-40B4-BE49-F238E27FC236}">
                <a16:creationId xmlns:a16="http://schemas.microsoft.com/office/drawing/2014/main" id="{8441B7F5-9387-4A1B-A073-E8406DA0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67" y="603322"/>
            <a:ext cx="2692063" cy="1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124A2E-3F89-4C35-A5FD-608A61D66436}"/>
              </a:ext>
            </a:extLst>
          </p:cNvPr>
          <p:cNvSpPr/>
          <p:nvPr/>
        </p:nvSpPr>
        <p:spPr>
          <a:xfrm>
            <a:off x="-2" y="-152400"/>
            <a:ext cx="12192000" cy="70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b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2099783" y="1265057"/>
            <a:ext cx="7992427" cy="319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Problemática x Solução</a:t>
            </a: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pt-BR" sz="20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sz="2400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just"/>
            <a:endParaRPr lang="pt-BR" dirty="0">
              <a:solidFill>
                <a:srgbClr val="27283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0D3BAD-A435-4E6D-ABC1-C15A421733C3}"/>
              </a:ext>
            </a:extLst>
          </p:cNvPr>
          <p:cNvSpPr txBox="1"/>
          <p:nvPr/>
        </p:nvSpPr>
        <p:spPr>
          <a:xfrm>
            <a:off x="1009652" y="2078504"/>
            <a:ext cx="5724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Necessidade de manutenção preditiva;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Manutenção negligenciada;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Aglomerações em Filas.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6F961AA-E137-4C65-AE4C-10A045D9C0C2}"/>
              </a:ext>
            </a:extLst>
          </p:cNvPr>
          <p:cNvSpPr txBox="1"/>
          <p:nvPr/>
        </p:nvSpPr>
        <p:spPr>
          <a:xfrm>
            <a:off x="6600825" y="2078504"/>
            <a:ext cx="5724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Estimativa de manutenção;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Monitoramento constante;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Estimativas de filas.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74C29D-179C-452C-8D5B-CA1BBF129C10}"/>
              </a:ext>
            </a:extLst>
          </p:cNvPr>
          <p:cNvSpPr txBox="1"/>
          <p:nvPr/>
        </p:nvSpPr>
        <p:spPr>
          <a:xfrm>
            <a:off x="3" y="3704032"/>
            <a:ext cx="1219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Inovação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BA7155-1A78-4124-A5A7-CC4CF1F00E27}"/>
              </a:ext>
            </a:extLst>
          </p:cNvPr>
          <p:cNvSpPr txBox="1"/>
          <p:nvPr/>
        </p:nvSpPr>
        <p:spPr>
          <a:xfrm>
            <a:off x="2795585" y="4312324"/>
            <a:ext cx="660083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dirty="0">
                <a:solidFill>
                  <a:srgbClr val="272838"/>
                </a:solidFill>
              </a:rPr>
              <a:t>	Estimativa de espera no atendimento do caixa, geolocalização e prevenção nos gastos com peças de computadores.</a:t>
            </a:r>
            <a:r>
              <a:rPr lang="pt-BR" sz="2000" dirty="0">
                <a:solidFill>
                  <a:srgbClr val="27283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endParaRPr lang="pt-BR" dirty="0">
              <a:solidFill>
                <a:srgbClr val="272838"/>
              </a:solidFill>
            </a:endParaRPr>
          </a:p>
        </p:txBody>
      </p:sp>
      <p:pic>
        <p:nvPicPr>
          <p:cNvPr id="10" name="Imagem 9" descr="Logotipo&#10;&#10;Descrição gerada automaticamente com confiança baixa">
            <a:extLst>
              <a:ext uri="{FF2B5EF4-FFF2-40B4-BE49-F238E27FC236}">
                <a16:creationId xmlns:a16="http://schemas.microsoft.com/office/drawing/2014/main" id="{8A2FC569-D483-4051-A8EC-67E1196E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66" y="-35768"/>
            <a:ext cx="2692063" cy="11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 116">
            <a:extLst>
              <a:ext uri="{FF2B5EF4-FFF2-40B4-BE49-F238E27FC236}">
                <a16:creationId xmlns:a16="http://schemas.microsoft.com/office/drawing/2014/main" id="{4B45CE76-1823-4C51-9F19-48901F7610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Nuvem 3">
            <a:extLst>
              <a:ext uri="{FF2B5EF4-FFF2-40B4-BE49-F238E27FC236}">
                <a16:creationId xmlns:a16="http://schemas.microsoft.com/office/drawing/2014/main" id="{81AFD0A3-B9E1-480C-A11D-C47AE37E6565}"/>
              </a:ext>
            </a:extLst>
          </p:cNvPr>
          <p:cNvSpPr/>
          <p:nvPr/>
        </p:nvSpPr>
        <p:spPr>
          <a:xfrm>
            <a:off x="683581" y="847290"/>
            <a:ext cx="5098954" cy="2810311"/>
          </a:xfrm>
          <a:prstGeom prst="cloud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noFill/>
            </a:endParaRPr>
          </a:p>
        </p:txBody>
      </p:sp>
      <p:pic>
        <p:nvPicPr>
          <p:cNvPr id="8" name="Imagem 7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E0962608-788A-4C07-8E9E-D77CCA35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22" y="1211079"/>
            <a:ext cx="846218" cy="506574"/>
          </a:xfrm>
          <a:prstGeom prst="rect">
            <a:avLst/>
          </a:prstGeom>
        </p:spPr>
      </p:pic>
      <p:pic>
        <p:nvPicPr>
          <p:cNvPr id="10" name="Imagem 9" descr="Logotipo&#10;&#10;Descrição gerada automaticamente com confiança média">
            <a:extLst>
              <a:ext uri="{FF2B5EF4-FFF2-40B4-BE49-F238E27FC236}">
                <a16:creationId xmlns:a16="http://schemas.microsoft.com/office/drawing/2014/main" id="{D20C45D1-650E-4E90-B2CD-D9CC3195A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79" y="1231125"/>
            <a:ext cx="1273575" cy="36827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EBA69283-2328-448D-AA56-AA56EC598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74" b="97368" l="9119" r="89970">
                        <a14:foregroundMark x1="34954" y1="53421" x2="34954" y2="53421"/>
                        <a14:foregroundMark x1="51368" y1="11316" x2="59878" y2="9737"/>
                        <a14:foregroundMark x1="64134" y1="4474" x2="49848" y2="4474"/>
                        <a14:foregroundMark x1="53191" y1="93421" x2="35258" y2="91579"/>
                        <a14:foregroundMark x1="53191" y1="97368" x2="49848" y2="96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7388" y="4119741"/>
            <a:ext cx="2005598" cy="2316496"/>
          </a:xfrm>
          <a:prstGeom prst="rect">
            <a:avLst/>
          </a:prstGeom>
        </p:spPr>
      </p:pic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5CBBF07-93CE-411B-85A5-7D460BAE170B}"/>
              </a:ext>
            </a:extLst>
          </p:cNvPr>
          <p:cNvGrpSpPr/>
          <p:nvPr/>
        </p:nvGrpSpPr>
        <p:grpSpPr>
          <a:xfrm>
            <a:off x="1342158" y="1870738"/>
            <a:ext cx="2494626" cy="1091370"/>
            <a:chOff x="1846555" y="1126919"/>
            <a:chExt cx="2494626" cy="1091370"/>
          </a:xfrm>
        </p:grpSpPr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CA3DC2A7-D230-4E30-9A69-3404A8AAA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019" y="1145363"/>
              <a:ext cx="1072926" cy="1072926"/>
            </a:xfrm>
            <a:prstGeom prst="rect">
              <a:avLst/>
            </a:prstGeom>
          </p:spPr>
        </p:pic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DDC2284E-141B-4757-ACD5-D0203CAF44BC}"/>
                </a:ext>
              </a:extLst>
            </p:cNvPr>
            <p:cNvGrpSpPr/>
            <p:nvPr/>
          </p:nvGrpSpPr>
          <p:grpSpPr>
            <a:xfrm>
              <a:off x="2686855" y="1247139"/>
              <a:ext cx="489236" cy="821026"/>
              <a:chOff x="3961427" y="5939161"/>
              <a:chExt cx="489236" cy="821026"/>
            </a:xfrm>
          </p:grpSpPr>
          <p:pic>
            <p:nvPicPr>
              <p:cNvPr id="12" name="Imagem 11" descr="Logotipo, Ícone&#10;&#10;Descrição gerada automaticamente">
                <a:extLst>
                  <a:ext uri="{FF2B5EF4-FFF2-40B4-BE49-F238E27FC236}">
                    <a16:creationId xmlns:a16="http://schemas.microsoft.com/office/drawing/2014/main" id="{37D1FE65-7C9A-4DD2-8E8C-6473D9787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922" y="5939161"/>
                <a:ext cx="466246" cy="529189"/>
              </a:xfrm>
              <a:prstGeom prst="rect">
                <a:avLst/>
              </a:prstGeom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4E560CA-B896-4A0F-BB37-66CD78FD93CB}"/>
                  </a:ext>
                </a:extLst>
              </p:cNvPr>
              <p:cNvSpPr txBox="1"/>
              <p:nvPr/>
            </p:nvSpPr>
            <p:spPr>
              <a:xfrm>
                <a:off x="3961427" y="6483188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CSS</a:t>
                </a:r>
                <a:endParaRPr lang="pt-BR" b="1" dirty="0"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AF614413-4D67-4353-B20E-2DA0C0C35510}"/>
                </a:ext>
              </a:extLst>
            </p:cNvPr>
            <p:cNvGrpSpPr/>
            <p:nvPr/>
          </p:nvGrpSpPr>
          <p:grpSpPr>
            <a:xfrm>
              <a:off x="1911602" y="1218761"/>
              <a:ext cx="596579" cy="852354"/>
              <a:chOff x="4499204" y="5893719"/>
              <a:chExt cx="596579" cy="852354"/>
            </a:xfrm>
          </p:grpSpPr>
          <p:pic>
            <p:nvPicPr>
              <p:cNvPr id="14" name="Imagem 13" descr="Logotipo, Ícone&#10;&#10;Descrição gerada automaticamente">
                <a:extLst>
                  <a:ext uri="{FF2B5EF4-FFF2-40B4-BE49-F238E27FC236}">
                    <a16:creationId xmlns:a16="http://schemas.microsoft.com/office/drawing/2014/main" id="{797909D8-1EAA-4446-86BD-1A8A771D6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9204" y="5893719"/>
                <a:ext cx="596579" cy="596579"/>
              </a:xfrm>
              <a:prstGeom prst="rect">
                <a:avLst/>
              </a:prstGeom>
            </p:spPr>
          </p:pic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5603C44-ECAA-4554-97CA-CD3F4843C5C2}"/>
                  </a:ext>
                </a:extLst>
              </p:cNvPr>
              <p:cNvSpPr txBox="1"/>
              <p:nvPr/>
            </p:nvSpPr>
            <p:spPr>
              <a:xfrm>
                <a:off x="4508005" y="6469074"/>
                <a:ext cx="5854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HTML</a:t>
                </a:r>
                <a:endParaRPr lang="pt-BR" b="1" dirty="0"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p:grp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EBC7BBBD-0D8D-45AF-8BE6-3A607322549D}"/>
                </a:ext>
              </a:extLst>
            </p:cNvPr>
            <p:cNvSpPr/>
            <p:nvPr/>
          </p:nvSpPr>
          <p:spPr>
            <a:xfrm>
              <a:off x="1846555" y="1126919"/>
              <a:ext cx="2494626" cy="103603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6" name="Nuvem 45">
            <a:extLst>
              <a:ext uri="{FF2B5EF4-FFF2-40B4-BE49-F238E27FC236}">
                <a16:creationId xmlns:a16="http://schemas.microsoft.com/office/drawing/2014/main" id="{4C95FCE9-D9CF-41A1-B764-40DC338F743F}"/>
              </a:ext>
            </a:extLst>
          </p:cNvPr>
          <p:cNvSpPr/>
          <p:nvPr/>
        </p:nvSpPr>
        <p:spPr>
          <a:xfrm>
            <a:off x="6612350" y="867598"/>
            <a:ext cx="5098954" cy="2867115"/>
          </a:xfrm>
          <a:prstGeom prst="cloud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noFill/>
            </a:endParaRP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8261108B-AA5E-4775-B192-B2233DE29309}"/>
              </a:ext>
            </a:extLst>
          </p:cNvPr>
          <p:cNvGrpSpPr/>
          <p:nvPr/>
        </p:nvGrpSpPr>
        <p:grpSpPr>
          <a:xfrm>
            <a:off x="7890527" y="1702128"/>
            <a:ext cx="2494626" cy="1298733"/>
            <a:chOff x="6246094" y="1160381"/>
            <a:chExt cx="2494626" cy="1298733"/>
          </a:xfrm>
        </p:grpSpPr>
        <p:pic>
          <p:nvPicPr>
            <p:cNvPr id="22" name="Imagem 21" descr="Uma imagem contendo mesa, no interior, xícara, verde&#10;&#10;Descrição gerada automaticamente">
              <a:extLst>
                <a:ext uri="{FF2B5EF4-FFF2-40B4-BE49-F238E27FC236}">
                  <a16:creationId xmlns:a16="http://schemas.microsoft.com/office/drawing/2014/main" id="{FFCECE63-312A-4D9F-B05B-AB35A60B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25" b="90000" l="10000" r="90000">
                          <a14:foregroundMark x1="50870" y1="51000" x2="50870" y2="51000"/>
                          <a14:foregroundMark x1="50870" y1="51000" x2="46196" y2="50875"/>
                          <a14:foregroundMark x1="52717" y1="52000" x2="57826" y2="52250"/>
                          <a14:foregroundMark x1="40761" y1="29875" x2="51630" y2="30625"/>
                          <a14:foregroundMark x1="51630" y1="30625" x2="53043" y2="30250"/>
                          <a14:foregroundMark x1="46087" y1="71875" x2="56087" y2="69750"/>
                          <a14:foregroundMark x1="56087" y1="69750" x2="56087" y2="69750"/>
                          <a14:foregroundMark x1="42174" y1="7125" x2="42174" y2="7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573" y="1291222"/>
              <a:ext cx="1024057" cy="890485"/>
            </a:xfrm>
            <a:prstGeom prst="rect">
              <a:avLst/>
            </a:prstGeom>
          </p:spPr>
        </p:pic>
        <p:pic>
          <p:nvPicPr>
            <p:cNvPr id="26" name="Imagem 25" descr="Desenho de basquete&#10;&#10;Descrição gerada automaticamente com confiança média">
              <a:extLst>
                <a:ext uri="{FF2B5EF4-FFF2-40B4-BE49-F238E27FC236}">
                  <a16:creationId xmlns:a16="http://schemas.microsoft.com/office/drawing/2014/main" id="{9FD5C830-D09B-49BB-949A-CA35FD68B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502" y="1316917"/>
              <a:ext cx="1013795" cy="822809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B6BCEDAB-B5B0-46A6-A0FF-1860462ACBD6}"/>
                </a:ext>
              </a:extLst>
            </p:cNvPr>
            <p:cNvSpPr txBox="1"/>
            <p:nvPr/>
          </p:nvSpPr>
          <p:spPr>
            <a:xfrm>
              <a:off x="6310962" y="2165420"/>
              <a:ext cx="24297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Banco de dados SQL Server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9D9C78AF-2B60-44A3-88AA-E4A9602D5271}"/>
                </a:ext>
              </a:extLst>
            </p:cNvPr>
            <p:cNvSpPr/>
            <p:nvPr/>
          </p:nvSpPr>
          <p:spPr>
            <a:xfrm>
              <a:off x="6246094" y="1160381"/>
              <a:ext cx="2494626" cy="129873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8EFDFDD9-D346-4013-9BC9-DB93E691433A}"/>
              </a:ext>
            </a:extLst>
          </p:cNvPr>
          <p:cNvSpPr/>
          <p:nvPr/>
        </p:nvSpPr>
        <p:spPr>
          <a:xfrm>
            <a:off x="8957655" y="4019454"/>
            <a:ext cx="2515245" cy="241678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4" name="Imagem 73" descr="Ícone&#10;&#10;Descrição gerada automaticamente">
            <a:extLst>
              <a:ext uri="{FF2B5EF4-FFF2-40B4-BE49-F238E27FC236}">
                <a16:creationId xmlns:a16="http://schemas.microsoft.com/office/drawing/2014/main" id="{0026658E-4035-4791-BC36-73C7476BBE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88" y="1717653"/>
            <a:ext cx="2100847" cy="1342208"/>
          </a:xfrm>
          <a:prstGeom prst="rect">
            <a:avLst/>
          </a:prstGeom>
        </p:spPr>
      </p:pic>
      <p:pic>
        <p:nvPicPr>
          <p:cNvPr id="76" name="Imagem 75" descr="Logotipo, nome da empresa&#10;&#10;Descrição gerada automaticamente">
            <a:extLst>
              <a:ext uri="{FF2B5EF4-FFF2-40B4-BE49-F238E27FC236}">
                <a16:creationId xmlns:a16="http://schemas.microsoft.com/office/drawing/2014/main" id="{E96C9FA4-B3C2-435C-822A-A29FEB5BDD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06" b="92254" l="2500" r="98125">
                        <a14:foregroundMark x1="4531" y1="57042" x2="4531" y2="57042"/>
                        <a14:foregroundMark x1="12109" y1="67183" x2="12109" y2="67183"/>
                        <a14:foregroundMark x1="14297" y1="77324" x2="14297" y2="77324"/>
                        <a14:foregroundMark x1="2578" y1="86338" x2="2578" y2="86338"/>
                        <a14:foregroundMark x1="33203" y1="92254" x2="33203" y2="92254"/>
                        <a14:foregroundMark x1="48906" y1="50282" x2="48906" y2="50282"/>
                        <a14:foregroundMark x1="39844" y1="54789" x2="39844" y2="54789"/>
                        <a14:foregroundMark x1="22969" y1="37324" x2="22969" y2="37324"/>
                        <a14:foregroundMark x1="14609" y1="36620" x2="14609" y2="36620"/>
                        <a14:foregroundMark x1="18906" y1="48592" x2="18906" y2="48592"/>
                        <a14:foregroundMark x1="26641" y1="7606" x2="26641" y2="7606"/>
                        <a14:foregroundMark x1="51172" y1="53099" x2="51172" y2="53099"/>
                        <a14:foregroundMark x1="57578" y1="51127" x2="57578" y2="51127"/>
                        <a14:foregroundMark x1="63203" y1="49577" x2="63203" y2="49577"/>
                        <a14:foregroundMark x1="72813" y1="50563" x2="72813" y2="50563"/>
                        <a14:foregroundMark x1="77344" y1="51831" x2="77344" y2="51831"/>
                        <a14:foregroundMark x1="85391" y1="51831" x2="85391" y2="51831"/>
                        <a14:foregroundMark x1="88203" y1="50845" x2="88203" y2="50845"/>
                        <a14:foregroundMark x1="94375" y1="51549" x2="94375" y2="51549"/>
                        <a14:foregroundMark x1="98125" y1="53944" x2="98125" y2="53944"/>
                        <a14:backgroundMark x1="64453" y1="50986" x2="64453" y2="50986"/>
                        <a14:backgroundMark x1="52891" y1="50704" x2="52891" y2="50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647" y="4087189"/>
            <a:ext cx="1054775" cy="585071"/>
          </a:xfrm>
          <a:prstGeom prst="rect">
            <a:avLst/>
          </a:prstGeom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84B423B3-2D55-4A67-9BF3-A8F400200215}"/>
              </a:ext>
            </a:extLst>
          </p:cNvPr>
          <p:cNvGrpSpPr/>
          <p:nvPr/>
        </p:nvGrpSpPr>
        <p:grpSpPr>
          <a:xfrm>
            <a:off x="6067023" y="4017416"/>
            <a:ext cx="2515245" cy="921259"/>
            <a:chOff x="3992719" y="3795742"/>
            <a:chExt cx="2515245" cy="921259"/>
          </a:xfrm>
        </p:grpSpPr>
        <p:pic>
          <p:nvPicPr>
            <p:cNvPr id="20" name="Imagem 19" descr="Logotipo&#10;&#10;Descrição gerada automaticamente">
              <a:extLst>
                <a:ext uri="{FF2B5EF4-FFF2-40B4-BE49-F238E27FC236}">
                  <a16:creationId xmlns:a16="http://schemas.microsoft.com/office/drawing/2014/main" id="{DE0AA5E1-818C-4D7D-96E4-D6E539A51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187" y="3976703"/>
              <a:ext cx="1466892" cy="304014"/>
            </a:xfrm>
            <a:prstGeom prst="rect">
              <a:avLst/>
            </a:prstGeom>
          </p:spPr>
        </p:pic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767D6D3F-9CE4-44A9-8461-046C7314985F}"/>
                </a:ext>
              </a:extLst>
            </p:cNvPr>
            <p:cNvSpPr/>
            <p:nvPr/>
          </p:nvSpPr>
          <p:spPr>
            <a:xfrm>
              <a:off x="3992719" y="3795742"/>
              <a:ext cx="2515245" cy="90314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F6E84699-E0A6-4934-A916-6A28BD53A3D5}"/>
                </a:ext>
              </a:extLst>
            </p:cNvPr>
            <p:cNvSpPr txBox="1"/>
            <p:nvPr/>
          </p:nvSpPr>
          <p:spPr>
            <a:xfrm>
              <a:off x="4529915" y="4347669"/>
              <a:ext cx="1449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API via CEP</a:t>
              </a:r>
            </a:p>
          </p:txBody>
        </p:sp>
      </p:grp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3D11E13-4C4E-4D47-AB07-A31C89FCCD72}"/>
              </a:ext>
            </a:extLst>
          </p:cNvPr>
          <p:cNvCxnSpPr>
            <a:cxnSpLocks/>
          </p:cNvCxnSpPr>
          <p:nvPr/>
        </p:nvCxnSpPr>
        <p:spPr>
          <a:xfrm>
            <a:off x="9847606" y="3506680"/>
            <a:ext cx="229474" cy="50749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ângulo 88">
            <a:extLst>
              <a:ext uri="{FF2B5EF4-FFF2-40B4-BE49-F238E27FC236}">
                <a16:creationId xmlns:a16="http://schemas.microsoft.com/office/drawing/2014/main" id="{96365455-F132-48ED-AF55-57B6685CFA1A}"/>
              </a:ext>
            </a:extLst>
          </p:cNvPr>
          <p:cNvSpPr/>
          <p:nvPr/>
        </p:nvSpPr>
        <p:spPr>
          <a:xfrm>
            <a:off x="206191" y="4019455"/>
            <a:ext cx="5388288" cy="199125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AF772220-CFB7-44BE-9BF6-8C80E7ADF715}"/>
              </a:ext>
            </a:extLst>
          </p:cNvPr>
          <p:cNvGrpSpPr/>
          <p:nvPr/>
        </p:nvGrpSpPr>
        <p:grpSpPr>
          <a:xfrm>
            <a:off x="-143150" y="4138405"/>
            <a:ext cx="3044323" cy="1809066"/>
            <a:chOff x="7586045" y="3837530"/>
            <a:chExt cx="3044323" cy="1809066"/>
          </a:xfrm>
        </p:grpSpPr>
        <p:pic>
          <p:nvPicPr>
            <p:cNvPr id="30" name="Imagem 29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A06905E1-8085-46DF-ABD1-38F7F329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045" y="3837530"/>
              <a:ext cx="3044323" cy="1758942"/>
            </a:xfrm>
            <a:prstGeom prst="rect">
              <a:avLst/>
            </a:prstGeom>
          </p:spPr>
        </p:pic>
        <p:pic>
          <p:nvPicPr>
            <p:cNvPr id="78" name="Imagem 77" descr="Uma imagem contendo Forma&#10;&#10;Descrição gerada automaticamente">
              <a:extLst>
                <a:ext uri="{FF2B5EF4-FFF2-40B4-BE49-F238E27FC236}">
                  <a16:creationId xmlns:a16="http://schemas.microsoft.com/office/drawing/2014/main" id="{8B8BB906-A52A-4C62-A6D4-57F3E6565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826" y="3987332"/>
              <a:ext cx="1990759" cy="1659264"/>
            </a:xfrm>
            <a:prstGeom prst="rect">
              <a:avLst/>
            </a:prstGeom>
          </p:spPr>
        </p:pic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F5A7A956-09CF-4EFD-A0EA-781C14FD1D12}"/>
              </a:ext>
            </a:extLst>
          </p:cNvPr>
          <p:cNvSpPr txBox="1"/>
          <p:nvPr/>
        </p:nvSpPr>
        <p:spPr>
          <a:xfrm>
            <a:off x="2327300" y="3720486"/>
            <a:ext cx="948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Cliente</a:t>
            </a:r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551E623-D57D-4523-9ED5-4BF90F377C3D}"/>
              </a:ext>
            </a:extLst>
          </p:cNvPr>
          <p:cNvGrpSpPr/>
          <p:nvPr/>
        </p:nvGrpSpPr>
        <p:grpSpPr>
          <a:xfrm>
            <a:off x="2690624" y="4194277"/>
            <a:ext cx="2505334" cy="1318704"/>
            <a:chOff x="3006771" y="4222365"/>
            <a:chExt cx="2505334" cy="1318704"/>
          </a:xfrm>
        </p:grpSpPr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A2EB7A7D-171D-4BEB-8C10-B339FF09F721}"/>
                </a:ext>
              </a:extLst>
            </p:cNvPr>
            <p:cNvGrpSpPr/>
            <p:nvPr/>
          </p:nvGrpSpPr>
          <p:grpSpPr>
            <a:xfrm>
              <a:off x="4380110" y="4283644"/>
              <a:ext cx="1131995" cy="821619"/>
              <a:chOff x="5516365" y="5874848"/>
              <a:chExt cx="1131995" cy="821619"/>
            </a:xfrm>
          </p:grpSpPr>
          <p:pic>
            <p:nvPicPr>
              <p:cNvPr id="16" name="Imagem 15" descr="Logotipo&#10;&#10;Descrição gerada automaticamente">
                <a:extLst>
                  <a:ext uri="{FF2B5EF4-FFF2-40B4-BE49-F238E27FC236}">
                    <a16:creationId xmlns:a16="http://schemas.microsoft.com/office/drawing/2014/main" id="{D9E70981-DA1F-4159-8D56-316B8F7CF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6543" y="5874848"/>
                <a:ext cx="529782" cy="529782"/>
              </a:xfrm>
              <a:prstGeom prst="rect">
                <a:avLst/>
              </a:prstGeom>
            </p:spPr>
          </p:pic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3CEC5AC-127D-4EF5-91BC-ECF26F14EA62}"/>
                  </a:ext>
                </a:extLst>
              </p:cNvPr>
              <p:cNvSpPr txBox="1"/>
              <p:nvPr/>
            </p:nvSpPr>
            <p:spPr>
              <a:xfrm>
                <a:off x="5516365" y="6419468"/>
                <a:ext cx="1131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JAVASCRIPT</a:t>
                </a:r>
              </a:p>
            </p:txBody>
          </p:sp>
        </p:grp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8D6F80B0-B46B-4E8E-AEC5-27F1864ED726}"/>
                </a:ext>
              </a:extLst>
            </p:cNvPr>
            <p:cNvGrpSpPr/>
            <p:nvPr/>
          </p:nvGrpSpPr>
          <p:grpSpPr>
            <a:xfrm>
              <a:off x="3896816" y="4284237"/>
              <a:ext cx="489236" cy="821026"/>
              <a:chOff x="3454671" y="4284237"/>
              <a:chExt cx="489236" cy="821026"/>
            </a:xfrm>
          </p:grpSpPr>
          <p:pic>
            <p:nvPicPr>
              <p:cNvPr id="85" name="Imagem 84" descr="Logotipo, Ícone&#10;&#10;Descrição gerada automaticamente">
                <a:extLst>
                  <a:ext uri="{FF2B5EF4-FFF2-40B4-BE49-F238E27FC236}">
                    <a16:creationId xmlns:a16="http://schemas.microsoft.com/office/drawing/2014/main" id="{EED8A356-FD62-4001-B43D-1C28CF32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166" y="4284237"/>
                <a:ext cx="466246" cy="529189"/>
              </a:xfrm>
              <a:prstGeom prst="rect">
                <a:avLst/>
              </a:prstGeom>
            </p:spPr>
          </p:pic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BD0AB70E-E132-497C-A314-74F9CD964B2D}"/>
                  </a:ext>
                </a:extLst>
              </p:cNvPr>
              <p:cNvSpPr txBox="1"/>
              <p:nvPr/>
            </p:nvSpPr>
            <p:spPr>
              <a:xfrm>
                <a:off x="3454671" y="4828264"/>
                <a:ext cx="4892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CSS</a:t>
                </a:r>
                <a:endParaRPr lang="pt-BR" b="1" dirty="0"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BDCCE11E-FF1F-4FFF-AC6F-8FFB4239B8BA}"/>
                </a:ext>
              </a:extLst>
            </p:cNvPr>
            <p:cNvGrpSpPr/>
            <p:nvPr/>
          </p:nvGrpSpPr>
          <p:grpSpPr>
            <a:xfrm>
              <a:off x="3117940" y="4252909"/>
              <a:ext cx="596579" cy="852354"/>
              <a:chOff x="2679418" y="4255859"/>
              <a:chExt cx="596579" cy="852354"/>
            </a:xfrm>
          </p:grpSpPr>
          <p:pic>
            <p:nvPicPr>
              <p:cNvPr id="87" name="Imagem 86" descr="Logotipo, Ícone&#10;&#10;Descrição gerada automaticamente">
                <a:extLst>
                  <a:ext uri="{FF2B5EF4-FFF2-40B4-BE49-F238E27FC236}">
                    <a16:creationId xmlns:a16="http://schemas.microsoft.com/office/drawing/2014/main" id="{C44D67CC-9ED8-435F-AF6F-C5661D01F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9418" y="4255859"/>
                <a:ext cx="596579" cy="596579"/>
              </a:xfrm>
              <a:prstGeom prst="rect">
                <a:avLst/>
              </a:prstGeom>
            </p:spPr>
          </p:pic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2AE5C948-691B-4B2F-90A7-EC81141698BE}"/>
                  </a:ext>
                </a:extLst>
              </p:cNvPr>
              <p:cNvSpPr txBox="1"/>
              <p:nvPr/>
            </p:nvSpPr>
            <p:spPr>
              <a:xfrm>
                <a:off x="2688219" y="4831214"/>
                <a:ext cx="5854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b="1" dirty="0">
                    <a:latin typeface="Poppins Medium" panose="00000600000000000000" pitchFamily="2" charset="0"/>
                    <a:cs typeface="Poppins Medium" panose="00000600000000000000" pitchFamily="2" charset="0"/>
                  </a:rPr>
                  <a:t>HTML</a:t>
                </a:r>
                <a:endParaRPr lang="pt-BR" b="1" dirty="0"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</p:grpSp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59C342EB-2824-47BD-BE21-3C61C020A722}"/>
                </a:ext>
              </a:extLst>
            </p:cNvPr>
            <p:cNvSpPr/>
            <p:nvPr/>
          </p:nvSpPr>
          <p:spPr>
            <a:xfrm>
              <a:off x="3006771" y="4222365"/>
              <a:ext cx="2436510" cy="1318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2B914FDA-9DA3-460C-AFDE-2BDE1E92CEA7}"/>
              </a:ext>
            </a:extLst>
          </p:cNvPr>
          <p:cNvCxnSpPr>
            <a:cxnSpLocks/>
          </p:cNvCxnSpPr>
          <p:nvPr/>
        </p:nvCxnSpPr>
        <p:spPr>
          <a:xfrm flipH="1">
            <a:off x="692498" y="3144226"/>
            <a:ext cx="529420" cy="86994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1BE4819B-3F89-4A84-B405-A872E9E03EF4}"/>
              </a:ext>
            </a:extLst>
          </p:cNvPr>
          <p:cNvCxnSpPr>
            <a:cxnSpLocks/>
          </p:cNvCxnSpPr>
          <p:nvPr/>
        </p:nvCxnSpPr>
        <p:spPr>
          <a:xfrm flipH="1" flipV="1">
            <a:off x="8617060" y="4350384"/>
            <a:ext cx="340595" cy="2934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7B4DE040-275D-4C11-B2EC-AD51C137DA89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778286" y="2252445"/>
            <a:ext cx="786090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Imagem 111">
            <a:extLst>
              <a:ext uri="{FF2B5EF4-FFF2-40B4-BE49-F238E27FC236}">
                <a16:creationId xmlns:a16="http://schemas.microsoft.com/office/drawing/2014/main" id="{4551DBD6-15F4-4197-9843-7A46B11412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36" y="-315275"/>
            <a:ext cx="1967680" cy="844618"/>
          </a:xfrm>
          <a:prstGeom prst="rect">
            <a:avLst/>
          </a:prstGeom>
        </p:spPr>
      </p:pic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ED92E663-86CA-4A76-8598-6F1F45A84EDA}"/>
              </a:ext>
            </a:extLst>
          </p:cNvPr>
          <p:cNvSpPr txBox="1"/>
          <p:nvPr/>
        </p:nvSpPr>
        <p:spPr>
          <a:xfrm>
            <a:off x="10100160" y="3757950"/>
            <a:ext cx="948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ATM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BB53C8C7-9EDD-4D8B-BA66-0AA60357561D}"/>
              </a:ext>
            </a:extLst>
          </p:cNvPr>
          <p:cNvSpPr txBox="1"/>
          <p:nvPr/>
        </p:nvSpPr>
        <p:spPr>
          <a:xfrm>
            <a:off x="5083183" y="449427"/>
            <a:ext cx="196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Solução técnica</a:t>
            </a:r>
          </a:p>
        </p:txBody>
      </p:sp>
    </p:spTree>
    <p:extLst>
      <p:ext uri="{BB962C8B-B14F-4D97-AF65-F5344CB8AC3E}">
        <p14:creationId xmlns:p14="http://schemas.microsoft.com/office/powerpoint/2010/main" val="8358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0DA9C36-B790-4775-8EE1-0223105019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sz="2400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algn="ctr"/>
            <a:endParaRPr lang="pt-BR" dirty="0">
              <a:solidFill>
                <a:srgbClr val="FDF0D5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1" name="Picture 3">
            <a:extLst>
              <a:ext uri="{FF2B5EF4-FFF2-40B4-BE49-F238E27FC236}">
                <a16:creationId xmlns:a16="http://schemas.microsoft.com/office/drawing/2014/main" id="{DCCAD213-F1F3-4911-833A-7BD18F984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3075" y="105965"/>
            <a:ext cx="1592701" cy="683659"/>
          </a:xfrm>
          <a:prstGeom prst="rect">
            <a:avLst/>
          </a:prstGeom>
        </p:spPr>
      </p:pic>
      <p:sp>
        <p:nvSpPr>
          <p:cNvPr id="88" name="TextBox 40">
            <a:extLst>
              <a:ext uri="{FF2B5EF4-FFF2-40B4-BE49-F238E27FC236}">
                <a16:creationId xmlns:a16="http://schemas.microsoft.com/office/drawing/2014/main" id="{7444223A-A485-49A4-8B48-EE0C79662902}"/>
              </a:ext>
            </a:extLst>
          </p:cNvPr>
          <p:cNvSpPr txBox="1"/>
          <p:nvPr/>
        </p:nvSpPr>
        <p:spPr>
          <a:xfrm>
            <a:off x="4907567" y="335833"/>
            <a:ext cx="2341900" cy="43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2"/>
              </a:lnSpc>
            </a:pPr>
            <a:r>
              <a:rPr lang="en-US" sz="2400" dirty="0">
                <a:solidFill>
                  <a:srgbClr val="272838"/>
                </a:solidFill>
                <a:latin typeface="Poppins Medium"/>
              </a:rPr>
              <a:t>Storyboard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14C17DD-BA33-48F1-8923-F064F4B8B29B}"/>
              </a:ext>
            </a:extLst>
          </p:cNvPr>
          <p:cNvGrpSpPr/>
          <p:nvPr/>
        </p:nvGrpSpPr>
        <p:grpSpPr>
          <a:xfrm>
            <a:off x="1974517" y="1898451"/>
            <a:ext cx="2422883" cy="1896314"/>
            <a:chOff x="1974517" y="1898451"/>
            <a:chExt cx="2422883" cy="1896314"/>
          </a:xfrm>
        </p:grpSpPr>
        <p:grpSp>
          <p:nvGrpSpPr>
            <p:cNvPr id="54" name="Group 6">
              <a:extLst>
                <a:ext uri="{FF2B5EF4-FFF2-40B4-BE49-F238E27FC236}">
                  <a16:creationId xmlns:a16="http://schemas.microsoft.com/office/drawing/2014/main" id="{E6179680-D7BF-480B-9EAA-1543D61F2797}"/>
                </a:ext>
              </a:extLst>
            </p:cNvPr>
            <p:cNvGrpSpPr/>
            <p:nvPr/>
          </p:nvGrpSpPr>
          <p:grpSpPr>
            <a:xfrm>
              <a:off x="1974517" y="1898451"/>
              <a:ext cx="2422883" cy="1541442"/>
              <a:chOff x="0" y="0"/>
              <a:chExt cx="3230511" cy="2055256"/>
            </a:xfrm>
          </p:grpSpPr>
          <p:grpSp>
            <p:nvGrpSpPr>
              <p:cNvPr id="55" name="Group 7">
                <a:extLst>
                  <a:ext uri="{FF2B5EF4-FFF2-40B4-BE49-F238E27FC236}">
                    <a16:creationId xmlns:a16="http://schemas.microsoft.com/office/drawing/2014/main" id="{78C1766D-B699-4F30-A26A-472BB519B350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700AC4E0-8A6E-4240-BCA1-F6447CD41BD5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56" name="Group 9">
                <a:extLst>
                  <a:ext uri="{FF2B5EF4-FFF2-40B4-BE49-F238E27FC236}">
                    <a16:creationId xmlns:a16="http://schemas.microsoft.com/office/drawing/2014/main" id="{71DBE1DA-BA0D-4DB0-B9C7-FE7EB33F426C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57" name="Freeform 10">
                  <a:extLst>
                    <a:ext uri="{FF2B5EF4-FFF2-40B4-BE49-F238E27FC236}">
                      <a16:creationId xmlns:a16="http://schemas.microsoft.com/office/drawing/2014/main" id="{84B588C9-69EC-484D-BE38-3E0A499431B9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3" name="Picture 35">
              <a:extLst>
                <a:ext uri="{FF2B5EF4-FFF2-40B4-BE49-F238E27FC236}">
                  <a16:creationId xmlns:a16="http://schemas.microsoft.com/office/drawing/2014/main" id="{E2558F18-FB75-4B12-A474-C2A1211E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016831" y="2171234"/>
              <a:ext cx="1110333" cy="1110333"/>
            </a:xfrm>
            <a:prstGeom prst="rect">
              <a:avLst/>
            </a:prstGeom>
          </p:spPr>
        </p:pic>
        <p:pic>
          <p:nvPicPr>
            <p:cNvPr id="85" name="Picture 37">
              <a:extLst>
                <a:ext uri="{FF2B5EF4-FFF2-40B4-BE49-F238E27FC236}">
                  <a16:creationId xmlns:a16="http://schemas.microsoft.com/office/drawing/2014/main" id="{1821A071-B823-49A8-9FD7-CF5737B7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3278" y="1977531"/>
              <a:ext cx="799788" cy="1383282"/>
            </a:xfrm>
            <a:prstGeom prst="rect">
              <a:avLst/>
            </a:prstGeom>
          </p:spPr>
        </p:pic>
        <p:sp>
          <p:nvSpPr>
            <p:cNvPr id="90" name="TextBox 43">
              <a:extLst>
                <a:ext uri="{FF2B5EF4-FFF2-40B4-BE49-F238E27FC236}">
                  <a16:creationId xmlns:a16="http://schemas.microsoft.com/office/drawing/2014/main" id="{33B1579E-9104-46AC-88EE-B235F6695B05}"/>
                </a:ext>
              </a:extLst>
            </p:cNvPr>
            <p:cNvSpPr txBox="1"/>
            <p:nvPr/>
          </p:nvSpPr>
          <p:spPr>
            <a:xfrm>
              <a:off x="2118517" y="3595375"/>
              <a:ext cx="2134883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09"/>
                </a:lnSpc>
              </a:pPr>
              <a:r>
                <a:rPr lang="en-US" sz="1149" spc="22" dirty="0">
                  <a:solidFill>
                    <a:srgbClr val="272838"/>
                  </a:solidFill>
                  <a:latin typeface="Poppins Medium"/>
                </a:rPr>
                <a:t>Caixa </a:t>
              </a: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eletrônico</a:t>
              </a:r>
              <a:r>
                <a:rPr lang="en-US" sz="1149" spc="22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quebrado</a:t>
              </a:r>
              <a:endParaRPr lang="en-US" sz="1149" spc="22" dirty="0">
                <a:solidFill>
                  <a:srgbClr val="272838"/>
                </a:solidFill>
                <a:latin typeface="Poppins Medium"/>
              </a:endParaRP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99CB50C-5E5D-44AA-B721-71D5CE512E3D}"/>
              </a:ext>
            </a:extLst>
          </p:cNvPr>
          <p:cNvGrpSpPr/>
          <p:nvPr/>
        </p:nvGrpSpPr>
        <p:grpSpPr>
          <a:xfrm>
            <a:off x="4723075" y="4474531"/>
            <a:ext cx="2422883" cy="1896314"/>
            <a:chOff x="4723075" y="4474531"/>
            <a:chExt cx="2422883" cy="1896314"/>
          </a:xfrm>
        </p:grpSpPr>
        <p:grpSp>
          <p:nvGrpSpPr>
            <p:cNvPr id="66" name="Group 18">
              <a:extLst>
                <a:ext uri="{FF2B5EF4-FFF2-40B4-BE49-F238E27FC236}">
                  <a16:creationId xmlns:a16="http://schemas.microsoft.com/office/drawing/2014/main" id="{257CE38E-3011-4DCE-B36F-915163E32C0D}"/>
                </a:ext>
              </a:extLst>
            </p:cNvPr>
            <p:cNvGrpSpPr/>
            <p:nvPr/>
          </p:nvGrpSpPr>
          <p:grpSpPr>
            <a:xfrm>
              <a:off x="4723075" y="4474531"/>
              <a:ext cx="2422883" cy="1541442"/>
              <a:chOff x="0" y="0"/>
              <a:chExt cx="3230511" cy="2055256"/>
            </a:xfrm>
          </p:grpSpPr>
          <p:grpSp>
            <p:nvGrpSpPr>
              <p:cNvPr id="67" name="Group 19">
                <a:extLst>
                  <a:ext uri="{FF2B5EF4-FFF2-40B4-BE49-F238E27FC236}">
                    <a16:creationId xmlns:a16="http://schemas.microsoft.com/office/drawing/2014/main" id="{9AE812E0-4611-401F-BAA3-A2CA0AF939C4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0E7FEB62-D17E-4029-BCBB-0FA0A7261264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68" name="Group 21">
                <a:extLst>
                  <a:ext uri="{FF2B5EF4-FFF2-40B4-BE49-F238E27FC236}">
                    <a16:creationId xmlns:a16="http://schemas.microsoft.com/office/drawing/2014/main" id="{3CE943DA-2D9C-4C2D-98BD-4181321A83B8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69" name="Freeform 22">
                  <a:extLst>
                    <a:ext uri="{FF2B5EF4-FFF2-40B4-BE49-F238E27FC236}">
                      <a16:creationId xmlns:a16="http://schemas.microsoft.com/office/drawing/2014/main" id="{AEC4088F-1598-406B-A886-BA82F9134EFE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7" name="Picture 39">
              <a:extLst>
                <a:ext uri="{FF2B5EF4-FFF2-40B4-BE49-F238E27FC236}">
                  <a16:creationId xmlns:a16="http://schemas.microsoft.com/office/drawing/2014/main" id="{18C621F1-B581-458B-A743-29343415E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5295388" y="4632004"/>
              <a:ext cx="1278259" cy="1150433"/>
            </a:xfrm>
            <a:prstGeom prst="rect">
              <a:avLst/>
            </a:prstGeom>
          </p:spPr>
        </p:pic>
        <p:sp>
          <p:nvSpPr>
            <p:cNvPr id="91" name="TextBox 44">
              <a:extLst>
                <a:ext uri="{FF2B5EF4-FFF2-40B4-BE49-F238E27FC236}">
                  <a16:creationId xmlns:a16="http://schemas.microsoft.com/office/drawing/2014/main" id="{68AF49C1-2B39-45C4-8D62-13BBB7535393}"/>
                </a:ext>
              </a:extLst>
            </p:cNvPr>
            <p:cNvSpPr txBox="1"/>
            <p:nvPr/>
          </p:nvSpPr>
          <p:spPr>
            <a:xfrm>
              <a:off x="4785646" y="6171455"/>
              <a:ext cx="2297742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272838"/>
                  </a:solidFill>
                  <a:latin typeface="Poppins Medium"/>
                </a:rPr>
                <a:t>Detalhamento do problema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A2A3DEB0-087D-4EA6-A235-4FB4B3031789}"/>
              </a:ext>
            </a:extLst>
          </p:cNvPr>
          <p:cNvGrpSpPr/>
          <p:nvPr/>
        </p:nvGrpSpPr>
        <p:grpSpPr>
          <a:xfrm>
            <a:off x="4719790" y="1898451"/>
            <a:ext cx="2422883" cy="1896314"/>
            <a:chOff x="4723075" y="1898451"/>
            <a:chExt cx="2422883" cy="1896314"/>
          </a:xfrm>
        </p:grpSpPr>
        <p:grpSp>
          <p:nvGrpSpPr>
            <p:cNvPr id="61" name="Group 13">
              <a:extLst>
                <a:ext uri="{FF2B5EF4-FFF2-40B4-BE49-F238E27FC236}">
                  <a16:creationId xmlns:a16="http://schemas.microsoft.com/office/drawing/2014/main" id="{F793AD03-1709-4DFB-991D-55C9887785AE}"/>
                </a:ext>
              </a:extLst>
            </p:cNvPr>
            <p:cNvGrpSpPr/>
            <p:nvPr/>
          </p:nvGrpSpPr>
          <p:grpSpPr>
            <a:xfrm>
              <a:off x="4723075" y="1898451"/>
              <a:ext cx="2422883" cy="1541442"/>
              <a:chOff x="0" y="0"/>
              <a:chExt cx="3230511" cy="2055256"/>
            </a:xfrm>
          </p:grpSpPr>
          <p:grpSp>
            <p:nvGrpSpPr>
              <p:cNvPr id="62" name="Group 14">
                <a:extLst>
                  <a:ext uri="{FF2B5EF4-FFF2-40B4-BE49-F238E27FC236}">
                    <a16:creationId xmlns:a16="http://schemas.microsoft.com/office/drawing/2014/main" id="{E3E33D4A-F72E-47C8-A1BF-EF557FEF0648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757AAA25-C58A-40D0-BDC2-ED1EB4EA9543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63" name="Group 16">
                <a:extLst>
                  <a:ext uri="{FF2B5EF4-FFF2-40B4-BE49-F238E27FC236}">
                    <a16:creationId xmlns:a16="http://schemas.microsoft.com/office/drawing/2014/main" id="{BDE94EFB-5C4C-49C4-91EC-1322DE8E05F5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64" name="Freeform 17">
                  <a:extLst>
                    <a:ext uri="{FF2B5EF4-FFF2-40B4-BE49-F238E27FC236}">
                      <a16:creationId xmlns:a16="http://schemas.microsoft.com/office/drawing/2014/main" id="{C8CEB02C-70F1-4E00-AF61-44DD8E884225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2" name="Picture 34">
              <a:extLst>
                <a:ext uri="{FF2B5EF4-FFF2-40B4-BE49-F238E27FC236}">
                  <a16:creationId xmlns:a16="http://schemas.microsoft.com/office/drawing/2014/main" id="{06A90682-CBBC-4088-BBB0-03D49BE4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907567" y="2105432"/>
              <a:ext cx="2107243" cy="1176136"/>
            </a:xfrm>
            <a:prstGeom prst="rect">
              <a:avLst/>
            </a:prstGeom>
          </p:spPr>
        </p:pic>
        <p:sp>
          <p:nvSpPr>
            <p:cNvPr id="92" name="TextBox 45">
              <a:extLst>
                <a:ext uri="{FF2B5EF4-FFF2-40B4-BE49-F238E27FC236}">
                  <a16:creationId xmlns:a16="http://schemas.microsoft.com/office/drawing/2014/main" id="{A4D24C8C-6778-4025-B825-408D23639CFE}"/>
                </a:ext>
              </a:extLst>
            </p:cNvPr>
            <p:cNvSpPr txBox="1"/>
            <p:nvPr/>
          </p:nvSpPr>
          <p:spPr>
            <a:xfrm>
              <a:off x="5171188" y="3595375"/>
              <a:ext cx="1526659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Usuário</a:t>
              </a:r>
              <a:r>
                <a:rPr lang="en-US" sz="1149" spc="22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insatisfeito</a:t>
              </a:r>
              <a:endParaRPr lang="en-US" sz="1149" spc="22" dirty="0">
                <a:solidFill>
                  <a:srgbClr val="272838"/>
                </a:solidFill>
                <a:latin typeface="Poppins Medium"/>
              </a:endParaRPr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5D9AD5CE-02F5-4007-AAEF-CA70FF0A36EE}"/>
              </a:ext>
            </a:extLst>
          </p:cNvPr>
          <p:cNvGrpSpPr/>
          <p:nvPr/>
        </p:nvGrpSpPr>
        <p:grpSpPr>
          <a:xfrm>
            <a:off x="7471634" y="1898451"/>
            <a:ext cx="2422883" cy="1896314"/>
            <a:chOff x="7471634" y="1898451"/>
            <a:chExt cx="2422883" cy="1896314"/>
          </a:xfrm>
        </p:grpSpPr>
        <p:grpSp>
          <p:nvGrpSpPr>
            <p:cNvPr id="71" name="Group 23">
              <a:extLst>
                <a:ext uri="{FF2B5EF4-FFF2-40B4-BE49-F238E27FC236}">
                  <a16:creationId xmlns:a16="http://schemas.microsoft.com/office/drawing/2014/main" id="{52B96688-28C8-4F6D-BB2B-8EC999D8A295}"/>
                </a:ext>
              </a:extLst>
            </p:cNvPr>
            <p:cNvGrpSpPr/>
            <p:nvPr/>
          </p:nvGrpSpPr>
          <p:grpSpPr>
            <a:xfrm>
              <a:off x="7471634" y="1898451"/>
              <a:ext cx="2422883" cy="1541442"/>
              <a:chOff x="0" y="0"/>
              <a:chExt cx="3230511" cy="2055256"/>
            </a:xfrm>
          </p:grpSpPr>
          <p:grpSp>
            <p:nvGrpSpPr>
              <p:cNvPr id="72" name="Group 24">
                <a:extLst>
                  <a:ext uri="{FF2B5EF4-FFF2-40B4-BE49-F238E27FC236}">
                    <a16:creationId xmlns:a16="http://schemas.microsoft.com/office/drawing/2014/main" id="{EBABD527-B709-4270-BFBC-7F0BC2200F77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75" name="Freeform 25">
                  <a:extLst>
                    <a:ext uri="{FF2B5EF4-FFF2-40B4-BE49-F238E27FC236}">
                      <a16:creationId xmlns:a16="http://schemas.microsoft.com/office/drawing/2014/main" id="{08D0659A-1C30-4E04-8F99-1AD36DEF406D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73" name="Group 26">
                <a:extLst>
                  <a:ext uri="{FF2B5EF4-FFF2-40B4-BE49-F238E27FC236}">
                    <a16:creationId xmlns:a16="http://schemas.microsoft.com/office/drawing/2014/main" id="{C4184889-A475-4B00-B606-753571B65142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74" name="Freeform 27">
                  <a:extLst>
                    <a:ext uri="{FF2B5EF4-FFF2-40B4-BE49-F238E27FC236}">
                      <a16:creationId xmlns:a16="http://schemas.microsoft.com/office/drawing/2014/main" id="{48D4E849-054B-4BCA-A148-A50F3006EDBE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6" name="Picture 38">
              <a:extLst>
                <a:ext uri="{FF2B5EF4-FFF2-40B4-BE49-F238E27FC236}">
                  <a16:creationId xmlns:a16="http://schemas.microsoft.com/office/drawing/2014/main" id="{69EA44A1-686B-4A01-A1B6-8CD4F29A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8078674" y="2068649"/>
              <a:ext cx="1208803" cy="1249702"/>
            </a:xfrm>
            <a:prstGeom prst="rect">
              <a:avLst/>
            </a:prstGeom>
          </p:spPr>
        </p:pic>
        <p:sp>
          <p:nvSpPr>
            <p:cNvPr id="93" name="TextBox 46">
              <a:extLst>
                <a:ext uri="{FF2B5EF4-FFF2-40B4-BE49-F238E27FC236}">
                  <a16:creationId xmlns:a16="http://schemas.microsoft.com/office/drawing/2014/main" id="{92D841D7-4B89-4D92-8F28-98DA5A5409A9}"/>
                </a:ext>
              </a:extLst>
            </p:cNvPr>
            <p:cNvSpPr txBox="1"/>
            <p:nvPr/>
          </p:nvSpPr>
          <p:spPr>
            <a:xfrm>
              <a:off x="7922865" y="3595375"/>
              <a:ext cx="1431349" cy="1993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Prejuízos</a:t>
              </a:r>
              <a:r>
                <a:rPr lang="en-US" sz="1149" spc="22" dirty="0">
                  <a:solidFill>
                    <a:srgbClr val="272838"/>
                  </a:solidFill>
                  <a:latin typeface="Poppins Medium"/>
                </a:rPr>
                <a:t> </a:t>
              </a:r>
              <a:r>
                <a:rPr lang="en-US" sz="1149" spc="22" dirty="0" err="1">
                  <a:solidFill>
                    <a:srgbClr val="272838"/>
                  </a:solidFill>
                  <a:latin typeface="Poppins Medium"/>
                </a:rPr>
                <a:t>Elevados</a:t>
              </a:r>
              <a:endParaRPr lang="en-US" sz="1149" spc="22" dirty="0">
                <a:solidFill>
                  <a:srgbClr val="272838"/>
                </a:solidFill>
                <a:latin typeface="Poppins Medium"/>
              </a:endParaRPr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012FB590-39E2-4F57-9132-0FEAE8AF33D5}"/>
              </a:ext>
            </a:extLst>
          </p:cNvPr>
          <p:cNvGrpSpPr/>
          <p:nvPr/>
        </p:nvGrpSpPr>
        <p:grpSpPr>
          <a:xfrm>
            <a:off x="1974517" y="4474531"/>
            <a:ext cx="2422883" cy="1896314"/>
            <a:chOff x="1974517" y="4474531"/>
            <a:chExt cx="2422883" cy="1896314"/>
          </a:xfrm>
        </p:grpSpPr>
        <p:grpSp>
          <p:nvGrpSpPr>
            <p:cNvPr id="52" name="Group 4">
              <a:extLst>
                <a:ext uri="{FF2B5EF4-FFF2-40B4-BE49-F238E27FC236}">
                  <a16:creationId xmlns:a16="http://schemas.microsoft.com/office/drawing/2014/main" id="{32E3B593-C03E-4071-BAD3-3E2EFC6EABC9}"/>
                </a:ext>
              </a:extLst>
            </p:cNvPr>
            <p:cNvGrpSpPr/>
            <p:nvPr/>
          </p:nvGrpSpPr>
          <p:grpSpPr>
            <a:xfrm>
              <a:off x="1974517" y="4474531"/>
              <a:ext cx="2337099" cy="1465378"/>
              <a:chOff x="0" y="0"/>
              <a:chExt cx="2997567" cy="1879496"/>
            </a:xfrm>
          </p:grpSpPr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FBC02E85-16E5-4A9A-A215-6C8FC0770C9D}"/>
                  </a:ext>
                </a:extLst>
              </p:cNvPr>
              <p:cNvSpPr/>
              <p:nvPr/>
            </p:nvSpPr>
            <p:spPr>
              <a:xfrm>
                <a:off x="-4213" y="0"/>
                <a:ext cx="3001779" cy="1879496"/>
              </a:xfrm>
              <a:custGeom>
                <a:avLst/>
                <a:gdLst/>
                <a:ahLst/>
                <a:cxnLst/>
                <a:rect l="l" t="t" r="r" b="b"/>
                <a:pathLst>
                  <a:path w="3001779" h="187949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923541" y="12454"/>
                    </a:cubicBezTo>
                    <a:cubicBezTo>
                      <a:pt x="1983711" y="12671"/>
                      <a:pt x="2727711" y="0"/>
                      <a:pt x="2727711" y="0"/>
                    </a:cubicBezTo>
                    <a:cubicBezTo>
                      <a:pt x="2795175" y="0"/>
                      <a:pt x="2871112" y="0"/>
                      <a:pt x="2949885" y="85073"/>
                    </a:cubicBezTo>
                    <a:cubicBezTo>
                      <a:pt x="2992863" y="131488"/>
                      <a:pt x="2993931" y="240224"/>
                      <a:pt x="2994336" y="320281"/>
                    </a:cubicBezTo>
                    <a:cubicBezTo>
                      <a:pt x="2994336" y="320281"/>
                      <a:pt x="2992632" y="932605"/>
                      <a:pt x="2992632" y="1116912"/>
                    </a:cubicBezTo>
                    <a:cubicBezTo>
                      <a:pt x="2992632" y="1331071"/>
                      <a:pt x="3001780" y="1630250"/>
                      <a:pt x="3001780" y="1630250"/>
                    </a:cubicBezTo>
                    <a:cubicBezTo>
                      <a:pt x="3001780" y="1758918"/>
                      <a:pt x="2997611" y="1879496"/>
                      <a:pt x="2744772" y="1871362"/>
                    </a:cubicBezTo>
                    <a:cubicBezTo>
                      <a:pt x="2744772" y="1871362"/>
                      <a:pt x="2368300" y="1851063"/>
                      <a:pt x="2021678" y="1858662"/>
                    </a:cubicBezTo>
                    <a:cubicBezTo>
                      <a:pt x="1126553" y="1866796"/>
                      <a:pt x="304023" y="1879496"/>
                      <a:pt x="304023" y="1879496"/>
                    </a:cubicBezTo>
                    <a:cubicBezTo>
                      <a:pt x="132548" y="1879496"/>
                      <a:pt x="4213" y="1778427"/>
                      <a:pt x="8532" y="1575880"/>
                    </a:cubicBezTo>
                    <a:cubicBezTo>
                      <a:pt x="8532" y="1575880"/>
                      <a:pt x="9630" y="1077339"/>
                      <a:pt x="4815" y="93260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9" name="Group 11">
              <a:extLst>
                <a:ext uri="{FF2B5EF4-FFF2-40B4-BE49-F238E27FC236}">
                  <a16:creationId xmlns:a16="http://schemas.microsoft.com/office/drawing/2014/main" id="{1528E2F8-3BF8-43FC-9C9E-26301461626B}"/>
                </a:ext>
              </a:extLst>
            </p:cNvPr>
            <p:cNvGrpSpPr/>
            <p:nvPr/>
          </p:nvGrpSpPr>
          <p:grpSpPr>
            <a:xfrm>
              <a:off x="2060301" y="4550594"/>
              <a:ext cx="2337099" cy="1465378"/>
              <a:chOff x="0" y="0"/>
              <a:chExt cx="3943350" cy="2472509"/>
            </a:xfrm>
          </p:grpSpPr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D3AE2410-B659-4FD0-BB99-EA0134334FE0}"/>
                  </a:ext>
                </a:extLst>
              </p:cNvPr>
              <p:cNvSpPr/>
              <p:nvPr/>
            </p:nvSpPr>
            <p:spPr>
              <a:xfrm>
                <a:off x="0" y="-2540"/>
                <a:ext cx="3945890" cy="2472509"/>
              </a:xfrm>
              <a:custGeom>
                <a:avLst/>
                <a:gdLst/>
                <a:ahLst/>
                <a:cxnLst/>
                <a:rect l="l" t="t" r="r" b="b"/>
                <a:pathLst>
                  <a:path w="3945890" h="2472509">
                    <a:moveTo>
                      <a:pt x="3440430" y="2450919"/>
                    </a:moveTo>
                    <a:cubicBezTo>
                      <a:pt x="3434080" y="2457269"/>
                      <a:pt x="3422650" y="2458539"/>
                      <a:pt x="3415030" y="2457269"/>
                    </a:cubicBezTo>
                    <a:cubicBezTo>
                      <a:pt x="3359150" y="2454729"/>
                      <a:pt x="3304540" y="2454729"/>
                      <a:pt x="3248660" y="2453459"/>
                    </a:cubicBezTo>
                    <a:cubicBezTo>
                      <a:pt x="3053080" y="2452189"/>
                      <a:pt x="2857500" y="2461079"/>
                      <a:pt x="2661920" y="2463619"/>
                    </a:cubicBezTo>
                    <a:cubicBezTo>
                      <a:pt x="2498090" y="2466159"/>
                      <a:pt x="2332990" y="2467429"/>
                      <a:pt x="2169160" y="2468699"/>
                    </a:cubicBezTo>
                    <a:cubicBezTo>
                      <a:pt x="1964690" y="2469969"/>
                      <a:pt x="1760220" y="2471239"/>
                      <a:pt x="1555750" y="2471239"/>
                    </a:cubicBezTo>
                    <a:cubicBezTo>
                      <a:pt x="1362710" y="2471239"/>
                      <a:pt x="1168400" y="2472509"/>
                      <a:pt x="975360" y="2472509"/>
                    </a:cubicBezTo>
                    <a:cubicBezTo>
                      <a:pt x="844550" y="2472509"/>
                      <a:pt x="712470" y="2472509"/>
                      <a:pt x="581660" y="2472509"/>
                    </a:cubicBezTo>
                    <a:cubicBezTo>
                      <a:pt x="449580" y="2472509"/>
                      <a:pt x="317500" y="2469969"/>
                      <a:pt x="194310" y="2414089"/>
                    </a:cubicBezTo>
                    <a:cubicBezTo>
                      <a:pt x="109220" y="2374719"/>
                      <a:pt x="33020" y="2308679"/>
                      <a:pt x="29210" y="2209619"/>
                    </a:cubicBezTo>
                    <a:cubicBezTo>
                      <a:pt x="27940" y="2170249"/>
                      <a:pt x="26670" y="2129609"/>
                      <a:pt x="25400" y="2090239"/>
                    </a:cubicBezTo>
                    <a:cubicBezTo>
                      <a:pt x="21590" y="1902279"/>
                      <a:pt x="15240" y="1713049"/>
                      <a:pt x="10160" y="1523819"/>
                    </a:cubicBezTo>
                    <a:cubicBezTo>
                      <a:pt x="5080" y="1358719"/>
                      <a:pt x="0" y="923940"/>
                      <a:pt x="0" y="626110"/>
                    </a:cubicBezTo>
                    <a:cubicBezTo>
                      <a:pt x="0" y="509270"/>
                      <a:pt x="3810" y="391160"/>
                      <a:pt x="15240" y="274320"/>
                    </a:cubicBezTo>
                    <a:cubicBezTo>
                      <a:pt x="19050" y="231140"/>
                      <a:pt x="12700" y="186690"/>
                      <a:pt x="27940" y="144780"/>
                    </a:cubicBezTo>
                    <a:cubicBezTo>
                      <a:pt x="50800" y="83820"/>
                      <a:pt x="115570" y="54610"/>
                      <a:pt x="175260" y="38100"/>
                    </a:cubicBezTo>
                    <a:cubicBezTo>
                      <a:pt x="278130" y="10160"/>
                      <a:pt x="389890" y="8890"/>
                      <a:pt x="495300" y="11430"/>
                    </a:cubicBezTo>
                    <a:cubicBezTo>
                      <a:pt x="678180" y="16510"/>
                      <a:pt x="3347720" y="0"/>
                      <a:pt x="3455670" y="5080"/>
                    </a:cubicBezTo>
                    <a:cubicBezTo>
                      <a:pt x="3580130" y="11430"/>
                      <a:pt x="3716020" y="31750"/>
                      <a:pt x="3821430" y="102870"/>
                    </a:cubicBezTo>
                    <a:cubicBezTo>
                      <a:pt x="3860800" y="129540"/>
                      <a:pt x="3895090" y="163830"/>
                      <a:pt x="3915410" y="207010"/>
                    </a:cubicBezTo>
                    <a:cubicBezTo>
                      <a:pt x="3931920" y="241300"/>
                      <a:pt x="3935730" y="276860"/>
                      <a:pt x="3935730" y="314960"/>
                    </a:cubicBezTo>
                    <a:cubicBezTo>
                      <a:pt x="3933190" y="515620"/>
                      <a:pt x="3945890" y="1606369"/>
                      <a:pt x="3939540" y="1749879"/>
                    </a:cubicBezTo>
                    <a:cubicBezTo>
                      <a:pt x="3933190" y="1869259"/>
                      <a:pt x="3923030" y="1988639"/>
                      <a:pt x="3907790" y="2106749"/>
                    </a:cubicBezTo>
                    <a:cubicBezTo>
                      <a:pt x="3903980" y="2137229"/>
                      <a:pt x="3902710" y="2168979"/>
                      <a:pt x="3893820" y="2198189"/>
                    </a:cubicBezTo>
                    <a:cubicBezTo>
                      <a:pt x="3877310" y="2251529"/>
                      <a:pt x="3841750" y="2297249"/>
                      <a:pt x="3799840" y="2332809"/>
                    </a:cubicBezTo>
                    <a:cubicBezTo>
                      <a:pt x="3695700" y="2420439"/>
                      <a:pt x="3552190" y="2457269"/>
                      <a:pt x="3418840" y="2458539"/>
                    </a:cubicBezTo>
                    <a:cubicBezTo>
                      <a:pt x="3394710" y="2458539"/>
                      <a:pt x="3422650" y="2442029"/>
                      <a:pt x="3434080" y="2442029"/>
                    </a:cubicBezTo>
                    <a:cubicBezTo>
                      <a:pt x="3562350" y="2442029"/>
                      <a:pt x="3702050" y="2405199"/>
                      <a:pt x="3793490" y="2309949"/>
                    </a:cubicBezTo>
                    <a:cubicBezTo>
                      <a:pt x="3831590" y="2269309"/>
                      <a:pt x="3859530" y="2218509"/>
                      <a:pt x="3865880" y="2162629"/>
                    </a:cubicBezTo>
                    <a:cubicBezTo>
                      <a:pt x="3868420" y="2137229"/>
                      <a:pt x="3870960" y="2113099"/>
                      <a:pt x="3873500" y="2087699"/>
                    </a:cubicBezTo>
                    <a:cubicBezTo>
                      <a:pt x="3942080" y="1527629"/>
                      <a:pt x="3898900" y="382270"/>
                      <a:pt x="3898900" y="320040"/>
                    </a:cubicBezTo>
                    <a:cubicBezTo>
                      <a:pt x="3898900" y="275590"/>
                      <a:pt x="3891280" y="233680"/>
                      <a:pt x="3868420" y="195580"/>
                    </a:cubicBezTo>
                    <a:cubicBezTo>
                      <a:pt x="3843020" y="153670"/>
                      <a:pt x="3802380" y="121920"/>
                      <a:pt x="3759200" y="97790"/>
                    </a:cubicBezTo>
                    <a:cubicBezTo>
                      <a:pt x="3616960" y="19050"/>
                      <a:pt x="3449320" y="19050"/>
                      <a:pt x="3290570" y="20320"/>
                    </a:cubicBezTo>
                    <a:cubicBezTo>
                      <a:pt x="3120390" y="21590"/>
                      <a:pt x="1653540" y="41910"/>
                      <a:pt x="1437640" y="41910"/>
                    </a:cubicBezTo>
                    <a:cubicBezTo>
                      <a:pt x="1176020" y="41910"/>
                      <a:pt x="915670" y="38100"/>
                      <a:pt x="654050" y="31750"/>
                    </a:cubicBezTo>
                    <a:cubicBezTo>
                      <a:pt x="593090" y="31750"/>
                      <a:pt x="533400" y="29210"/>
                      <a:pt x="472440" y="27940"/>
                    </a:cubicBezTo>
                    <a:cubicBezTo>
                      <a:pt x="372110" y="25400"/>
                      <a:pt x="261620" y="24130"/>
                      <a:pt x="165100" y="55880"/>
                    </a:cubicBezTo>
                    <a:cubicBezTo>
                      <a:pt x="111760" y="73660"/>
                      <a:pt x="69850" y="106680"/>
                      <a:pt x="57150" y="163830"/>
                    </a:cubicBezTo>
                    <a:cubicBezTo>
                      <a:pt x="48260" y="205740"/>
                      <a:pt x="52070" y="251460"/>
                      <a:pt x="48260" y="294640"/>
                    </a:cubicBezTo>
                    <a:cubicBezTo>
                      <a:pt x="33020" y="482600"/>
                      <a:pt x="35560" y="671830"/>
                      <a:pt x="40640" y="1145982"/>
                    </a:cubicBezTo>
                    <a:cubicBezTo>
                      <a:pt x="45720" y="1462859"/>
                      <a:pt x="52070" y="1664789"/>
                      <a:pt x="57150" y="1865449"/>
                    </a:cubicBezTo>
                    <a:cubicBezTo>
                      <a:pt x="60960" y="1978479"/>
                      <a:pt x="63500" y="2091509"/>
                      <a:pt x="67310" y="2204539"/>
                    </a:cubicBezTo>
                    <a:cubicBezTo>
                      <a:pt x="71120" y="2320109"/>
                      <a:pt x="176530" y="2387419"/>
                      <a:pt x="275590" y="2421709"/>
                    </a:cubicBezTo>
                    <a:cubicBezTo>
                      <a:pt x="356870" y="2449649"/>
                      <a:pt x="441960" y="2458539"/>
                      <a:pt x="527050" y="2458539"/>
                    </a:cubicBezTo>
                    <a:cubicBezTo>
                      <a:pt x="615950" y="2458539"/>
                      <a:pt x="703580" y="2458539"/>
                      <a:pt x="792480" y="2458539"/>
                    </a:cubicBezTo>
                    <a:cubicBezTo>
                      <a:pt x="962660" y="2458539"/>
                      <a:pt x="1131570" y="2458539"/>
                      <a:pt x="1301750" y="2457269"/>
                    </a:cubicBezTo>
                    <a:cubicBezTo>
                      <a:pt x="1504950" y="2457269"/>
                      <a:pt x="1708150" y="2455999"/>
                      <a:pt x="1910080" y="2454729"/>
                    </a:cubicBezTo>
                    <a:cubicBezTo>
                      <a:pt x="2096770" y="2453459"/>
                      <a:pt x="2283460" y="2452189"/>
                      <a:pt x="2468880" y="2450919"/>
                    </a:cubicBezTo>
                    <a:cubicBezTo>
                      <a:pt x="2589530" y="2449649"/>
                      <a:pt x="2710180" y="2448379"/>
                      <a:pt x="2830830" y="2444569"/>
                    </a:cubicBezTo>
                    <a:cubicBezTo>
                      <a:pt x="3032760" y="2436949"/>
                      <a:pt x="3235960" y="2433139"/>
                      <a:pt x="3437890" y="2440759"/>
                    </a:cubicBezTo>
                    <a:cubicBezTo>
                      <a:pt x="3446780" y="2442029"/>
                      <a:pt x="3445510" y="2445839"/>
                      <a:pt x="3440430" y="2450919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84" name="Picture 36">
              <a:extLst>
                <a:ext uri="{FF2B5EF4-FFF2-40B4-BE49-F238E27FC236}">
                  <a16:creationId xmlns:a16="http://schemas.microsoft.com/office/drawing/2014/main" id="{BF1FB462-687B-4D4D-8A53-66469D68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450628" y="4726844"/>
              <a:ext cx="1470660" cy="1036815"/>
            </a:xfrm>
            <a:prstGeom prst="rect">
              <a:avLst/>
            </a:prstGeom>
          </p:spPr>
        </p:pic>
        <p:sp>
          <p:nvSpPr>
            <p:cNvPr id="94" name="TextBox 47">
              <a:extLst>
                <a:ext uri="{FF2B5EF4-FFF2-40B4-BE49-F238E27FC236}">
                  <a16:creationId xmlns:a16="http://schemas.microsoft.com/office/drawing/2014/main" id="{6A8C3343-4395-4998-983E-7D0A686F58BC}"/>
                </a:ext>
              </a:extLst>
            </p:cNvPr>
            <p:cNvSpPr txBox="1"/>
            <p:nvPr/>
          </p:nvSpPr>
          <p:spPr>
            <a:xfrm>
              <a:off x="2118517" y="6171455"/>
              <a:ext cx="2134883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272838"/>
                  </a:solidFill>
                  <a:latin typeface="Poppins Medium"/>
                </a:rPr>
                <a:t>Notificação ao proprietário</a:t>
              </a:r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C4601C1E-AF79-4CC3-801B-891A2330AFCB}"/>
              </a:ext>
            </a:extLst>
          </p:cNvPr>
          <p:cNvGrpSpPr/>
          <p:nvPr/>
        </p:nvGrpSpPr>
        <p:grpSpPr>
          <a:xfrm>
            <a:off x="7471634" y="4474531"/>
            <a:ext cx="2422883" cy="1896314"/>
            <a:chOff x="7471634" y="4474531"/>
            <a:chExt cx="2422883" cy="1896314"/>
          </a:xfrm>
        </p:grpSpPr>
        <p:grpSp>
          <p:nvGrpSpPr>
            <p:cNvPr id="76" name="Group 28">
              <a:extLst>
                <a:ext uri="{FF2B5EF4-FFF2-40B4-BE49-F238E27FC236}">
                  <a16:creationId xmlns:a16="http://schemas.microsoft.com/office/drawing/2014/main" id="{C2C35F08-CD1E-4D4B-9020-A77C5D6950EB}"/>
                </a:ext>
              </a:extLst>
            </p:cNvPr>
            <p:cNvGrpSpPr/>
            <p:nvPr/>
          </p:nvGrpSpPr>
          <p:grpSpPr>
            <a:xfrm>
              <a:off x="7471634" y="4474531"/>
              <a:ext cx="2422883" cy="1541442"/>
              <a:chOff x="0" y="0"/>
              <a:chExt cx="3230511" cy="2055256"/>
            </a:xfrm>
          </p:grpSpPr>
          <p:grpSp>
            <p:nvGrpSpPr>
              <p:cNvPr id="77" name="Group 29">
                <a:extLst>
                  <a:ext uri="{FF2B5EF4-FFF2-40B4-BE49-F238E27FC236}">
                    <a16:creationId xmlns:a16="http://schemas.microsoft.com/office/drawing/2014/main" id="{AA5B5ACC-825B-4FAD-8FF2-AA385DE5A627}"/>
                  </a:ext>
                </a:extLst>
              </p:cNvPr>
              <p:cNvGrpSpPr/>
              <p:nvPr/>
            </p:nvGrpSpPr>
            <p:grpSpPr>
              <a:xfrm>
                <a:off x="0" y="0"/>
                <a:ext cx="3116132" cy="1953838"/>
                <a:chOff x="0" y="0"/>
                <a:chExt cx="2997567" cy="1879496"/>
              </a:xfrm>
            </p:grpSpPr>
            <p:sp>
              <p:nvSpPr>
                <p:cNvPr id="80" name="Freeform 30">
                  <a:extLst>
                    <a:ext uri="{FF2B5EF4-FFF2-40B4-BE49-F238E27FC236}">
                      <a16:creationId xmlns:a16="http://schemas.microsoft.com/office/drawing/2014/main" id="{7713CE94-1825-43FC-90EF-73350651AB81}"/>
                    </a:ext>
                  </a:extLst>
                </p:cNvPr>
                <p:cNvSpPr/>
                <p:nvPr/>
              </p:nvSpPr>
              <p:spPr>
                <a:xfrm>
                  <a:off x="-4213" y="0"/>
                  <a:ext cx="3001779" cy="187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779" h="1879496">
                      <a:moveTo>
                        <a:pt x="278431" y="16918"/>
                      </a:moveTo>
                      <a:cubicBezTo>
                        <a:pt x="278431" y="16918"/>
                        <a:pt x="604014" y="12258"/>
                        <a:pt x="923541" y="12454"/>
                      </a:cubicBezTo>
                      <a:cubicBezTo>
                        <a:pt x="1983711" y="12671"/>
                        <a:pt x="2727711" y="0"/>
                        <a:pt x="2727711" y="0"/>
                      </a:cubicBezTo>
                      <a:cubicBezTo>
                        <a:pt x="2795175" y="0"/>
                        <a:pt x="2871112" y="0"/>
                        <a:pt x="2949885" y="85073"/>
                      </a:cubicBezTo>
                      <a:cubicBezTo>
                        <a:pt x="2992863" y="131488"/>
                        <a:pt x="2993931" y="240224"/>
                        <a:pt x="2994336" y="320281"/>
                      </a:cubicBezTo>
                      <a:cubicBezTo>
                        <a:pt x="2994336" y="320281"/>
                        <a:pt x="2992632" y="932605"/>
                        <a:pt x="2992632" y="1116912"/>
                      </a:cubicBezTo>
                      <a:cubicBezTo>
                        <a:pt x="2992632" y="1331071"/>
                        <a:pt x="3001780" y="1630250"/>
                        <a:pt x="3001780" y="1630250"/>
                      </a:cubicBezTo>
                      <a:cubicBezTo>
                        <a:pt x="3001780" y="1758918"/>
                        <a:pt x="2997611" y="1879496"/>
                        <a:pt x="2744772" y="1871362"/>
                      </a:cubicBezTo>
                      <a:cubicBezTo>
                        <a:pt x="2744772" y="1871362"/>
                        <a:pt x="2368300" y="1851063"/>
                        <a:pt x="2021678" y="1858662"/>
                      </a:cubicBezTo>
                      <a:cubicBezTo>
                        <a:pt x="1126553" y="1866796"/>
                        <a:pt x="304023" y="1879496"/>
                        <a:pt x="304023" y="1879496"/>
                      </a:cubicBezTo>
                      <a:cubicBezTo>
                        <a:pt x="132548" y="1879496"/>
                        <a:pt x="4213" y="1778427"/>
                        <a:pt x="8532" y="1575880"/>
                      </a:cubicBezTo>
                      <a:cubicBezTo>
                        <a:pt x="8532" y="1575880"/>
                        <a:pt x="9630" y="1077339"/>
                        <a:pt x="4815" y="932605"/>
                      </a:cubicBezTo>
                      <a:cubicBezTo>
                        <a:pt x="0" y="663668"/>
                        <a:pt x="25592" y="330596"/>
                        <a:pt x="25592" y="330596"/>
                      </a:cubicBezTo>
                      <a:cubicBezTo>
                        <a:pt x="27224" y="150571"/>
                        <a:pt x="143504" y="16918"/>
                        <a:pt x="278431" y="169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78" name="Group 31">
                <a:extLst>
                  <a:ext uri="{FF2B5EF4-FFF2-40B4-BE49-F238E27FC236}">
                    <a16:creationId xmlns:a16="http://schemas.microsoft.com/office/drawing/2014/main" id="{6CE68769-360A-418C-94C2-C93B8F7FFB72}"/>
                  </a:ext>
                </a:extLst>
              </p:cNvPr>
              <p:cNvGrpSpPr/>
              <p:nvPr/>
            </p:nvGrpSpPr>
            <p:grpSpPr>
              <a:xfrm>
                <a:off x="114378" y="101418"/>
                <a:ext cx="3116132" cy="1953838"/>
                <a:chOff x="0" y="0"/>
                <a:chExt cx="3943350" cy="2472509"/>
              </a:xfrm>
            </p:grpSpPr>
            <p:sp>
              <p:nvSpPr>
                <p:cNvPr id="79" name="Freeform 32">
                  <a:extLst>
                    <a:ext uri="{FF2B5EF4-FFF2-40B4-BE49-F238E27FC236}">
                      <a16:creationId xmlns:a16="http://schemas.microsoft.com/office/drawing/2014/main" id="{80D10E31-496C-4F87-87D2-A6D06CAAE40F}"/>
                    </a:ext>
                  </a:extLst>
                </p:cNvPr>
                <p:cNvSpPr/>
                <p:nvPr/>
              </p:nvSpPr>
              <p:spPr>
                <a:xfrm>
                  <a:off x="0" y="-2540"/>
                  <a:ext cx="3945890" cy="247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5890" h="2472509">
                      <a:moveTo>
                        <a:pt x="3440430" y="2450919"/>
                      </a:moveTo>
                      <a:cubicBezTo>
                        <a:pt x="3434080" y="2457269"/>
                        <a:pt x="3422650" y="2458539"/>
                        <a:pt x="3415030" y="2457269"/>
                      </a:cubicBezTo>
                      <a:cubicBezTo>
                        <a:pt x="3359150" y="2454729"/>
                        <a:pt x="3304540" y="2454729"/>
                        <a:pt x="3248660" y="2453459"/>
                      </a:cubicBezTo>
                      <a:cubicBezTo>
                        <a:pt x="3053080" y="2452189"/>
                        <a:pt x="2857500" y="2461079"/>
                        <a:pt x="2661920" y="2463619"/>
                      </a:cubicBezTo>
                      <a:cubicBezTo>
                        <a:pt x="2498090" y="2466159"/>
                        <a:pt x="2332990" y="2467429"/>
                        <a:pt x="2169160" y="2468699"/>
                      </a:cubicBezTo>
                      <a:cubicBezTo>
                        <a:pt x="1964690" y="2469969"/>
                        <a:pt x="1760220" y="2471239"/>
                        <a:pt x="1555750" y="2471239"/>
                      </a:cubicBezTo>
                      <a:cubicBezTo>
                        <a:pt x="1362710" y="2471239"/>
                        <a:pt x="1168400" y="2472509"/>
                        <a:pt x="975360" y="2472509"/>
                      </a:cubicBezTo>
                      <a:cubicBezTo>
                        <a:pt x="844550" y="2472509"/>
                        <a:pt x="712470" y="2472509"/>
                        <a:pt x="581660" y="2472509"/>
                      </a:cubicBezTo>
                      <a:cubicBezTo>
                        <a:pt x="449580" y="2472509"/>
                        <a:pt x="317500" y="2469969"/>
                        <a:pt x="194310" y="2414089"/>
                      </a:cubicBezTo>
                      <a:cubicBezTo>
                        <a:pt x="109220" y="2374719"/>
                        <a:pt x="33020" y="2308679"/>
                        <a:pt x="29210" y="2209619"/>
                      </a:cubicBezTo>
                      <a:cubicBezTo>
                        <a:pt x="27940" y="2170249"/>
                        <a:pt x="26670" y="2129609"/>
                        <a:pt x="25400" y="2090239"/>
                      </a:cubicBezTo>
                      <a:cubicBezTo>
                        <a:pt x="21590" y="1902279"/>
                        <a:pt x="15240" y="1713049"/>
                        <a:pt x="10160" y="1523819"/>
                      </a:cubicBezTo>
                      <a:cubicBezTo>
                        <a:pt x="5080" y="1358719"/>
                        <a:pt x="0" y="923940"/>
                        <a:pt x="0" y="626110"/>
                      </a:cubicBezTo>
                      <a:cubicBezTo>
                        <a:pt x="0" y="509270"/>
                        <a:pt x="3810" y="391160"/>
                        <a:pt x="15240" y="274320"/>
                      </a:cubicBezTo>
                      <a:cubicBezTo>
                        <a:pt x="19050" y="231140"/>
                        <a:pt x="12700" y="186690"/>
                        <a:pt x="27940" y="144780"/>
                      </a:cubicBezTo>
                      <a:cubicBezTo>
                        <a:pt x="50800" y="83820"/>
                        <a:pt x="115570" y="54610"/>
                        <a:pt x="175260" y="38100"/>
                      </a:cubicBezTo>
                      <a:cubicBezTo>
                        <a:pt x="278130" y="10160"/>
                        <a:pt x="389890" y="8890"/>
                        <a:pt x="495300" y="11430"/>
                      </a:cubicBezTo>
                      <a:cubicBezTo>
                        <a:pt x="678180" y="16510"/>
                        <a:pt x="3347720" y="0"/>
                        <a:pt x="3455670" y="5080"/>
                      </a:cubicBezTo>
                      <a:cubicBezTo>
                        <a:pt x="3580130" y="11430"/>
                        <a:pt x="3716020" y="31750"/>
                        <a:pt x="3821430" y="102870"/>
                      </a:cubicBezTo>
                      <a:cubicBezTo>
                        <a:pt x="3860800" y="129540"/>
                        <a:pt x="3895090" y="163830"/>
                        <a:pt x="3915410" y="207010"/>
                      </a:cubicBezTo>
                      <a:cubicBezTo>
                        <a:pt x="3931920" y="241300"/>
                        <a:pt x="3935730" y="276860"/>
                        <a:pt x="3935730" y="314960"/>
                      </a:cubicBezTo>
                      <a:cubicBezTo>
                        <a:pt x="3933190" y="515620"/>
                        <a:pt x="3945890" y="1606369"/>
                        <a:pt x="3939540" y="1749879"/>
                      </a:cubicBezTo>
                      <a:cubicBezTo>
                        <a:pt x="3933190" y="1869259"/>
                        <a:pt x="3923030" y="1988639"/>
                        <a:pt x="3907790" y="2106749"/>
                      </a:cubicBezTo>
                      <a:cubicBezTo>
                        <a:pt x="3903980" y="2137229"/>
                        <a:pt x="3902710" y="2168979"/>
                        <a:pt x="3893820" y="2198189"/>
                      </a:cubicBezTo>
                      <a:cubicBezTo>
                        <a:pt x="3877310" y="2251529"/>
                        <a:pt x="3841750" y="2297249"/>
                        <a:pt x="3799840" y="2332809"/>
                      </a:cubicBezTo>
                      <a:cubicBezTo>
                        <a:pt x="3695700" y="2420439"/>
                        <a:pt x="3552190" y="2457269"/>
                        <a:pt x="3418840" y="2458539"/>
                      </a:cubicBezTo>
                      <a:cubicBezTo>
                        <a:pt x="3394710" y="2458539"/>
                        <a:pt x="3422650" y="2442029"/>
                        <a:pt x="3434080" y="2442029"/>
                      </a:cubicBezTo>
                      <a:cubicBezTo>
                        <a:pt x="3562350" y="2442029"/>
                        <a:pt x="3702050" y="2405199"/>
                        <a:pt x="3793490" y="2309949"/>
                      </a:cubicBezTo>
                      <a:cubicBezTo>
                        <a:pt x="3831590" y="2269309"/>
                        <a:pt x="3859530" y="2218509"/>
                        <a:pt x="3865880" y="2162629"/>
                      </a:cubicBezTo>
                      <a:cubicBezTo>
                        <a:pt x="3868420" y="2137229"/>
                        <a:pt x="3870960" y="2113099"/>
                        <a:pt x="3873500" y="2087699"/>
                      </a:cubicBezTo>
                      <a:cubicBezTo>
                        <a:pt x="3942080" y="1527629"/>
                        <a:pt x="3898900" y="382270"/>
                        <a:pt x="3898900" y="320040"/>
                      </a:cubicBezTo>
                      <a:cubicBezTo>
                        <a:pt x="3898900" y="275590"/>
                        <a:pt x="3891280" y="233680"/>
                        <a:pt x="3868420" y="195580"/>
                      </a:cubicBezTo>
                      <a:cubicBezTo>
                        <a:pt x="3843020" y="153670"/>
                        <a:pt x="3802380" y="121920"/>
                        <a:pt x="3759200" y="97790"/>
                      </a:cubicBezTo>
                      <a:cubicBezTo>
                        <a:pt x="3616960" y="19050"/>
                        <a:pt x="3449320" y="19050"/>
                        <a:pt x="3290570" y="20320"/>
                      </a:cubicBezTo>
                      <a:cubicBezTo>
                        <a:pt x="3120390" y="21590"/>
                        <a:pt x="1653540" y="41910"/>
                        <a:pt x="1437640" y="41910"/>
                      </a:cubicBezTo>
                      <a:cubicBezTo>
                        <a:pt x="1176020" y="41910"/>
                        <a:pt x="915670" y="38100"/>
                        <a:pt x="654050" y="31750"/>
                      </a:cubicBezTo>
                      <a:cubicBezTo>
                        <a:pt x="593090" y="31750"/>
                        <a:pt x="533400" y="29210"/>
                        <a:pt x="472440" y="27940"/>
                      </a:cubicBezTo>
                      <a:cubicBezTo>
                        <a:pt x="372110" y="25400"/>
                        <a:pt x="261620" y="24130"/>
                        <a:pt x="165100" y="55880"/>
                      </a:cubicBezTo>
                      <a:cubicBezTo>
                        <a:pt x="111760" y="73660"/>
                        <a:pt x="69850" y="106680"/>
                        <a:pt x="57150" y="163830"/>
                      </a:cubicBezTo>
                      <a:cubicBezTo>
                        <a:pt x="48260" y="205740"/>
                        <a:pt x="52070" y="251460"/>
                        <a:pt x="48260" y="294640"/>
                      </a:cubicBezTo>
                      <a:cubicBezTo>
                        <a:pt x="33020" y="482600"/>
                        <a:pt x="35560" y="671830"/>
                        <a:pt x="40640" y="1145982"/>
                      </a:cubicBezTo>
                      <a:cubicBezTo>
                        <a:pt x="45720" y="1462859"/>
                        <a:pt x="52070" y="1664789"/>
                        <a:pt x="57150" y="1865449"/>
                      </a:cubicBezTo>
                      <a:cubicBezTo>
                        <a:pt x="60960" y="1978479"/>
                        <a:pt x="63500" y="2091509"/>
                        <a:pt x="67310" y="2204539"/>
                      </a:cubicBezTo>
                      <a:cubicBezTo>
                        <a:pt x="71120" y="2320109"/>
                        <a:pt x="176530" y="2387419"/>
                        <a:pt x="275590" y="2421709"/>
                      </a:cubicBezTo>
                      <a:cubicBezTo>
                        <a:pt x="356870" y="2449649"/>
                        <a:pt x="441960" y="2458539"/>
                        <a:pt x="527050" y="2458539"/>
                      </a:cubicBezTo>
                      <a:cubicBezTo>
                        <a:pt x="615950" y="2458539"/>
                        <a:pt x="703580" y="2458539"/>
                        <a:pt x="792480" y="2458539"/>
                      </a:cubicBezTo>
                      <a:cubicBezTo>
                        <a:pt x="962660" y="2458539"/>
                        <a:pt x="1131570" y="2458539"/>
                        <a:pt x="1301750" y="2457269"/>
                      </a:cubicBezTo>
                      <a:cubicBezTo>
                        <a:pt x="1504950" y="2457269"/>
                        <a:pt x="1708150" y="2455999"/>
                        <a:pt x="1910080" y="2454729"/>
                      </a:cubicBezTo>
                      <a:cubicBezTo>
                        <a:pt x="2096770" y="2453459"/>
                        <a:pt x="2283460" y="2452189"/>
                        <a:pt x="2468880" y="2450919"/>
                      </a:cubicBezTo>
                      <a:cubicBezTo>
                        <a:pt x="2589530" y="2449649"/>
                        <a:pt x="2710180" y="2448379"/>
                        <a:pt x="2830830" y="2444569"/>
                      </a:cubicBezTo>
                      <a:cubicBezTo>
                        <a:pt x="3032760" y="2436949"/>
                        <a:pt x="3235960" y="2433139"/>
                        <a:pt x="3437890" y="2440759"/>
                      </a:cubicBezTo>
                      <a:cubicBezTo>
                        <a:pt x="3446780" y="2442029"/>
                        <a:pt x="3445510" y="2445839"/>
                        <a:pt x="3440430" y="24509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</p:grpSp>
        <p:pic>
          <p:nvPicPr>
            <p:cNvPr id="81" name="Picture 33">
              <a:extLst>
                <a:ext uri="{FF2B5EF4-FFF2-40B4-BE49-F238E27FC236}">
                  <a16:creationId xmlns:a16="http://schemas.microsoft.com/office/drawing/2014/main" id="{B5C7DA7C-EACD-4731-AD0D-A327B2FC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8827075" y="4970583"/>
              <a:ext cx="631483" cy="997735"/>
            </a:xfrm>
            <a:prstGeom prst="rect">
              <a:avLst/>
            </a:prstGeom>
          </p:spPr>
        </p:pic>
        <p:sp>
          <p:nvSpPr>
            <p:cNvPr id="95" name="TextBox 48">
              <a:extLst>
                <a:ext uri="{FF2B5EF4-FFF2-40B4-BE49-F238E27FC236}">
                  <a16:creationId xmlns:a16="http://schemas.microsoft.com/office/drawing/2014/main" id="{5B404586-08CE-4E04-A8AB-69CAE09363C1}"/>
                </a:ext>
              </a:extLst>
            </p:cNvPr>
            <p:cNvSpPr txBox="1"/>
            <p:nvPr/>
          </p:nvSpPr>
          <p:spPr>
            <a:xfrm>
              <a:off x="7988203" y="6171455"/>
              <a:ext cx="1354520" cy="199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9"/>
                </a:lnSpc>
                <a:spcBef>
                  <a:spcPct val="0"/>
                </a:spcBef>
              </a:pPr>
              <a:r>
                <a:rPr lang="en-US" sz="1149" spc="22">
                  <a:solidFill>
                    <a:srgbClr val="272838"/>
                  </a:solidFill>
                  <a:latin typeface="Poppins Medium"/>
                </a:rPr>
                <a:t>Aciona o suporte</a:t>
              </a:r>
            </a:p>
          </p:txBody>
        </p:sp>
        <p:sp>
          <p:nvSpPr>
            <p:cNvPr id="96" name="TextBox 49">
              <a:extLst>
                <a:ext uri="{FF2B5EF4-FFF2-40B4-BE49-F238E27FC236}">
                  <a16:creationId xmlns:a16="http://schemas.microsoft.com/office/drawing/2014/main" id="{EB18B106-DF61-401F-BDA6-74EB229C1890}"/>
                </a:ext>
              </a:extLst>
            </p:cNvPr>
            <p:cNvSpPr txBox="1"/>
            <p:nvPr/>
          </p:nvSpPr>
          <p:spPr>
            <a:xfrm>
              <a:off x="7767704" y="4618740"/>
              <a:ext cx="897758" cy="450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3"/>
                </a:lnSpc>
              </a:pPr>
              <a:r>
                <a:rPr lang="en-US" sz="1302" dirty="0" err="1">
                  <a:solidFill>
                    <a:srgbClr val="272838"/>
                  </a:solidFill>
                  <a:latin typeface="Poppins Medium"/>
                </a:rPr>
                <a:t>Equipe</a:t>
              </a:r>
              <a:r>
                <a:rPr lang="en-US" sz="1302" dirty="0">
                  <a:solidFill>
                    <a:srgbClr val="272838"/>
                  </a:solidFill>
                  <a:latin typeface="Poppins Medium"/>
                </a:rPr>
                <a:t> de </a:t>
              </a:r>
              <a:r>
                <a:rPr lang="en-US" sz="1302" dirty="0" err="1">
                  <a:solidFill>
                    <a:srgbClr val="272838"/>
                  </a:solidFill>
                  <a:latin typeface="Poppins Medium"/>
                </a:rPr>
                <a:t>suporte</a:t>
              </a:r>
              <a:r>
                <a:rPr lang="en-US" sz="1302" dirty="0">
                  <a:solidFill>
                    <a:srgbClr val="272838"/>
                  </a:solidFill>
                  <a:latin typeface="Poppins Medium"/>
                </a:rPr>
                <a:t>!?</a:t>
              </a:r>
            </a:p>
          </p:txBody>
        </p:sp>
      </p:grpSp>
      <p:pic>
        <p:nvPicPr>
          <p:cNvPr id="89" name="Imagem 88" descr="Logotipo&#10;&#10;Descrição gerada automaticamente">
            <a:extLst>
              <a:ext uri="{FF2B5EF4-FFF2-40B4-BE49-F238E27FC236}">
                <a16:creationId xmlns:a16="http://schemas.microsoft.com/office/drawing/2014/main" id="{4474E9C8-B065-4B76-AAD3-3B3A1F847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31" y="222164"/>
            <a:ext cx="1592702" cy="6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2166</TotalTime>
  <Words>835</Words>
  <Application>Microsoft Office PowerPoint</Application>
  <PresentationFormat>Widescreen</PresentationFormat>
  <Paragraphs>527</Paragraphs>
  <Slides>24</Slides>
  <Notes>0</Notes>
  <HiddenSlides>4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Poppins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DA SILVA COELHO</dc:creator>
  <cp:lastModifiedBy>RAFAEL DA SILVA COELHO</cp:lastModifiedBy>
  <cp:revision>7</cp:revision>
  <dcterms:created xsi:type="dcterms:W3CDTF">2021-09-05T19:17:49Z</dcterms:created>
  <dcterms:modified xsi:type="dcterms:W3CDTF">2021-10-20T19:11:54Z</dcterms:modified>
</cp:coreProperties>
</file>